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62" r:id="rId11"/>
    <p:sldId id="264" r:id="rId12"/>
    <p:sldId id="265" r:id="rId13"/>
    <p:sldId id="266" r:id="rId14"/>
    <p:sldId id="283" r:id="rId15"/>
    <p:sldId id="257" r:id="rId16"/>
    <p:sldId id="258" r:id="rId17"/>
    <p:sldId id="259" r:id="rId18"/>
    <p:sldId id="287" r:id="rId19"/>
    <p:sldId id="286" r:id="rId20"/>
    <p:sldId id="281" r:id="rId21"/>
    <p:sldId id="260" r:id="rId22"/>
    <p:sldId id="288" r:id="rId23"/>
    <p:sldId id="289" r:id="rId24"/>
    <p:sldId id="284" r:id="rId25"/>
    <p:sldId id="290" r:id="rId26"/>
    <p:sldId id="291" r:id="rId27"/>
    <p:sldId id="292" r:id="rId28"/>
    <p:sldId id="296" r:id="rId29"/>
    <p:sldId id="299" r:id="rId30"/>
    <p:sldId id="300" r:id="rId31"/>
    <p:sldId id="301" r:id="rId32"/>
    <p:sldId id="302" r:id="rId33"/>
    <p:sldId id="303" r:id="rId34"/>
    <p:sldId id="304" r:id="rId35"/>
    <p:sldId id="297" r:id="rId36"/>
    <p:sldId id="282" r:id="rId37"/>
    <p:sldId id="269" r:id="rId38"/>
    <p:sldId id="270" r:id="rId39"/>
    <p:sldId id="293" r:id="rId40"/>
    <p:sldId id="294" r:id="rId41"/>
    <p:sldId id="285" r:id="rId42"/>
    <p:sldId id="261" r:id="rId43"/>
    <p:sldId id="298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86" d="100"/>
          <a:sy n="8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AC8E5-EEA0-4965-97F5-E31F96004DDB}" type="datetimeFigureOut">
              <a:rPr lang="es-ES" smtClean="0"/>
              <a:pPr/>
              <a:t>09/04/2014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8BEF2-E22F-4340-9DFA-19B8934546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SCOTLAND%20POWER%20POINT\Sounds%20and%20Songs\SCOTTISH%20SONG%20~%20SCOTLAND%20THE%20BRAVE%20(LYRICS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docid=OY9tV7QgasSLPM&amp;tbnid=gBfCEV9THHwAKM:&amp;ved=0CAUQjRw&amp;url=http://www.google.com/url?sa=i&amp;rct=j&amp;q=&amp;esrc=s&amp;frm=1&amp;source=images&amp;cd=&amp;cad=rja&amp;uact=8&amp;docid=OY9tV7QgasSLPM&amp;tbnid=gBfCEV9THHwAKM:&amp;ved=&amp;url=http://sweetclipart.com/black-musical-notes-481&amp;ei=lCs9U5D7A-6Y0AXS0oCwCA&amp;bvm=bv.63934634,d.d2k&amp;psig=AFQjCNH_5CQe9fZlHTnDJkDbY6cbSNpRnw&amp;ust=1396604180611973&amp;ei=nys9U7qCLZSV0QXZkYHQBQ&amp;bvm=bv.63934634,d.d2k&amp;psig=AFQjCNH_5CQe9fZlHTnDJkDbY6cbSNpRnw&amp;ust=1396604180611973" TargetMode="External"/><Relationship Id="rId2" Type="http://schemas.openxmlformats.org/officeDocument/2006/relationships/hyperlink" Target="http://www.google.com/url?sa=i&amp;rct=j&amp;q=&amp;esrc=s&amp;frm=1&amp;source=images&amp;cd=&amp;cad=rja&amp;uact=8&amp;docid=OY9tV7QgasSLPM&amp;tbnid=gBfCEV9THHwAKM:&amp;ved=&amp;url=http://sweetclipart.com/black-musical-notes-481&amp;ei=lCs9U5D7A-6Y0AXS0oCwCA&amp;bvm=bv.63934634,d.d2k&amp;psig=AFQjCNH_5CQe9fZlHTnDJkDbY6cbSNpRnw&amp;ust=139660418061197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BAGPSOLO.WAV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TINWSOLO.WAV" TargetMode="Externa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BACCSOLO.WAV" TargetMode="Externa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DJEMSOLO.WAV" TargetMode="Externa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file:///H:\SCOTLAND%20POWER%20POINT\Sounds%20and%20Songs\DJEMSOLO.WAV" TargetMode="External"/><Relationship Id="rId7" Type="http://schemas.openxmlformats.org/officeDocument/2006/relationships/image" Target="../media/image26.png"/><Relationship Id="rId2" Type="http://schemas.openxmlformats.org/officeDocument/2006/relationships/audio" Target="file:///H:\SCOTLAND%20POWER%20POINT\Sounds%20and%20Songs\TINWSOLO.WAV" TargetMode="External"/><Relationship Id="rId1" Type="http://schemas.openxmlformats.org/officeDocument/2006/relationships/audio" Target="file:///H:\SCOTLAND%20POWER%20POINT\Sounds%20and%20Songs\BACCSOLO.WAV" TargetMode="Externa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H:\SCOTLAND%20POWER%20POINT\Sounds%20and%20Songs\BAGPSOLO.WAV" TargetMode="External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en.wikipedia.org/wiki/File:J._K._Rowling_20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hyperlink" Target="https://www.google.es/imgres?imgurl&amp;imgrefurl=http://www.taringa.net/posts/info/7478473/Los-9-libros-de-Harry-Potter.html&amp;h=0&amp;w=0&amp;tbnid=DB0r1j4_q7KzRM&amp;zoom=1&amp;tbnh=285&amp;tbnw=177&amp;docid=P0Epywqk4lf_eM&amp;hl=es&amp;tbm=isch&amp;ei=dG41U62OOMiY0QWk3oEQ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frm=1&amp;source=images&amp;cd=&amp;cad=rja&amp;uact=8&amp;docid=sc8a4iT5KJqmTM&amp;tbnid=c_h6yCycPk4a4M:&amp;ved=0CAUQjRw&amp;url=http://en.wikipedia.org/wiki/Scotland_Island,_New_South_Wales&amp;ei=eCg9U9ziIKOI0AXbrICQBA&amp;bvm=bv.63934634,d.d2k&amp;psig=AFQjCNF8kiQ2P3D1GoCyrn1RjFU0UJgb_g&amp;ust=1396603379777038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VcTu40hLnc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SCOTLAND%20POWER%20POINT\Sounds%20and%20Songs\Cowal%20'13%20Dance%20Champs.wmv" TargetMode="External"/><Relationship Id="rId4" Type="http://schemas.openxmlformats.org/officeDocument/2006/relationships/image" Target="../media/image5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Bagpipes-SoundBible.com-387586987.wa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COTLAND%20POWER%20POINT\Sounds%20and%20Songs\Bagpipes-SoundBible.com-387586987.wav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edinburgh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es/url?sa=i&amp;rct=j&amp;q=&amp;esrc=s&amp;frm=1&amp;source=images&amp;cd=&amp;cad=rja&amp;uact=8&amp;docid=YQnmnlx8z0oVoM&amp;tbnid=aDI370rw1WzBQM:&amp;ved=0CAUQjRw&amp;url=http://www.juntadeandalucia.es/averroes/~04700314/eoi/index.php?option=com_content&amp;view=section&amp;layout=blog&amp;id=40&amp;Itemid=60&amp;ei=siY9U6TfBKaJ0AXKsIHwBA&amp;bvm=bv.63934634,d.d2k&amp;psig=AFQjCNGxX2Ae9U2cCPNuKIaJif2el3txCg&amp;ust=139660288349682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url?sa=i&amp;rct=j&amp;q=&amp;esrc=s&amp;frm=1&amp;source=images&amp;cd=&amp;cad=rja&amp;uact=8&amp;docid=YnXrQfXWXGchhM&amp;tbnid=-iD_eK6TK5mBUM:&amp;ved=0CAUQjRw&amp;url=http://en.wikipedia.org/wiki/Loch_Ness&amp;ei=yic9U4b9BIiQ0AWn0YGgDQ&amp;bvm=bv.63934634,d.d2k&amp;psig=AFQjCNHhRXUnP6T2inJj76o-AlZFT7I3Wg&amp;ust=139660316157333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docid=VOSSBTGuiqx84M&amp;tbnid=6CMOWLcYv4bv5M:&amp;ved=0CAUQjRw&amp;url=http://eofdreams.com/tourist.html&amp;ei=Dio9U-nZBcKj0QWMioCoDg&amp;bvm=bv.63934634,d.d2k&amp;psig=AFQjCNE1PMWIvD38wy6fyVfWFhZ_LlK8eg&amp;ust=1396603627053580" TargetMode="External"/><Relationship Id="rId2" Type="http://schemas.openxmlformats.org/officeDocument/2006/relationships/hyperlink" Target="http://www.google.com/url?sa=i&amp;rct=j&amp;q=&amp;esrc=s&amp;frm=1&amp;source=images&amp;cd=&amp;cad=rja&amp;uact=8&amp;docid=VOSSBTGuiqx84M&amp;tbnid=t6E470rJeSS9oM:&amp;ved=0CAUQjRw&amp;url=http://eofdreams.com/tourist.html&amp;ei=2yk9U-CkOoic0QWk7oD4Dg&amp;bvm=bv.63934634,d.d2k&amp;psig=AFQjCNE1PMWIvD38wy6fyVfWFhZ_LlK8eg&amp;ust=139660362705358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/url?sa=i&amp;rct=j&amp;q=&amp;esrc=s&amp;frm=1&amp;source=images&amp;cd=&amp;cad=rja&amp;uact=8&amp;docid=Vbf-u0wSBjTgKM&amp;tbnid=wYIPjxYRkYhIlM:&amp;ved=0CAUQjRw&amp;url=http://sociologicalimagination.org/archives/552&amp;ei=CSs9U5itNsGz0QWu1YC4Dw&amp;bvm=bv.63934634,d.d2k&amp;psig=AFQjCNGieI6BSTePG5QtGyIz5oqy-z5Z3w&amp;ust=139660385476607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5643602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holiday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Pack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bags!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blog.9flats.com/wp-content/uploads/2011/07/girl-suitcas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571612"/>
            <a:ext cx="1428760" cy="3524238"/>
          </a:xfrm>
          <a:prstGeom prst="rect">
            <a:avLst/>
          </a:prstGeom>
          <a:noFill/>
        </p:spPr>
      </p:pic>
      <p:pic>
        <p:nvPicPr>
          <p:cNvPr id="4" name="SCOTTISH SONG ~ SCOTLAND THE BRAVE (LYRIC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cotland-flavour.co.uk/pictures/eilean_donan_castle_scotland_0303.jpg"/>
          <p:cNvPicPr>
            <a:picLocks noChangeAspect="1" noChangeArrowheads="1"/>
          </p:cNvPicPr>
          <p:nvPr/>
        </p:nvPicPr>
        <p:blipFill>
          <a:blip r:embed="rId2" cstate="print"/>
          <a:srcRect l="2252" t="3319" r="13663" b="3760"/>
          <a:stretch>
            <a:fillRect/>
          </a:stretch>
        </p:blipFill>
        <p:spPr bwMode="auto">
          <a:xfrm>
            <a:off x="1857356" y="2357430"/>
            <a:ext cx="5572164" cy="4179123"/>
          </a:xfrm>
          <a:prstGeom prst="rect">
            <a:avLst/>
          </a:prstGeom>
          <a:noFill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642910" y="357166"/>
            <a:ext cx="8143932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There</a:t>
            </a:r>
            <a:r>
              <a:rPr kumimoji="0" lang="es-E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are </a:t>
            </a:r>
            <a:r>
              <a:rPr kumimoji="0" lang="es-E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many</a:t>
            </a:r>
            <a:r>
              <a:rPr kumimoji="0" lang="es-E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castles</a:t>
            </a:r>
            <a:r>
              <a:rPr kumimoji="0" lang="es-E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s-ES" sz="7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57256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Edinburgh Castle</a:t>
            </a:r>
            <a:endParaRPr lang="es-ES" sz="8000" dirty="0"/>
          </a:p>
        </p:txBody>
      </p:sp>
      <p:pic>
        <p:nvPicPr>
          <p:cNvPr id="6148" name="Picture 4" descr="http://inzumi.com/images/destinations/GB_Edinburgh_Edinburgh_Cas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245853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15328" cy="868346"/>
          </a:xfrm>
          <a:noFill/>
        </p:spPr>
        <p:txBody>
          <a:bodyPr>
            <a:noAutofit/>
          </a:bodyPr>
          <a:lstStyle/>
          <a:p>
            <a:pPr fontAlgn="t"/>
            <a:r>
              <a:rPr lang="en-US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Inveraray</a:t>
            </a:r>
            <a:r>
              <a:rPr 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Castle</a:t>
            </a:r>
            <a:endParaRPr lang="es-E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inveraray-castl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7648629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572560" cy="1143000"/>
          </a:xfrm>
        </p:spPr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Balmoral</a:t>
            </a:r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Castle</a:t>
            </a:r>
            <a:endParaRPr lang="es-ES" sz="8000" dirty="0"/>
          </a:p>
        </p:txBody>
      </p:sp>
      <p:pic>
        <p:nvPicPr>
          <p:cNvPr id="16386" name="Picture 2" descr="http://www.hotelclub.com/blog/wp-content/uploads/2009/10/balmoral-cas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85860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listen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18" name="AutoShape 2" descr="data:image/jpeg;base64,/9j/4AAQSkZJRgABAQAAAQABAAD/2wCEAAkGBxQTEhISERQVFhUXExkYGBgUFRcTGRcWFxcWGBQVGRUZHSgiGBwlHRcZIT0lJikrLi4uFx8zODQtNygtLysBCgoKBQUFDgUFDisZExkrKysrKysrKysrKysrKysrKysrKysrKysrKysrKysrKysrKysrKysrKysrKysrKysrK//AABEIAK8BHwMBIgACEQEDEQH/xAAcAAEAAwEBAQEBAAAAAAAAAAAABgcIBQQCAwH/xABNEAABAwICBgUDEAcIAgMAAAABAAIDBBEFIQYHEjFBUQgTYXGBIpGzFCMlMkJScnSCg5KhsbLBwiQ1YmNztNEVMzRDU2Siw5OjRYTE/8QAFAEBAAAAAAAAAAAAAAAAAAAAAP/EABQRAQAAAAAAAAAAAAAAAAAAAAD/2gAMAwEAAhEDEQA/ALxREQEREHzI8NBc4gAC5JNgAN5J4BZy1ma2pqmR9PQSOipmnZ22EskmIObtoZsYeDRYke237ImPSB0uMMDMPhdZ842pSDYiEGwbl79wI7muB3qisBweWrqIqaAXkkdstvkBkS5xPAAAk9gKD9sD0kqqSUTU8z2P2rnyiQ/se05PHetUavtLWYlSMqGgNeDsSsHuJABe37JBBHYeYKoTWpq3/ssQSxPdLDINhzngAtmAuRl7lwBIGZGyQSd5/LUxpSaLEGMcbQ1BEUnIOJ9af4ONr8nuQalREQEREBERARFk3W84/wBr1ovukbb/AMbEGskWMMG0iqqUg01RLFY7mPIae9ntXeIVm6Ma96iMhlfE2ZuV5IgI5O0lvtH9w2UGgkXA0W0xo8Qbelma5wF3Ru8mRvew527Rcdq76AiIgIiICIiAiIgIiICIiAiIgIqM6Q2KTw1FIIZpYw6F9xHI9gJDxmQ0i+9QnVvjlS/EqZslRO9p6y4dK9wPrMhGRPNBqlERAQlFH9YGIGDDa2UGzhTvDTye8bDD9JwQZa06x01tfU1N7tdIRHvFom+TFkd3kgHvJVw9HfRgMgkxCQeVKTHFfhG0+uOHwni3zfaqAWz9FsMFNR01OP8ALhY08LuDRtnxdc+KDj61MIFThVYy13NiMrbC52ovLsO0hpb8pZIW4JYw5padxBB7jkViKWMtcWneCQe8GxQbC0Fxj1Xh9JUk3c+EbZ5yN8iT/m1y7yrjUDOXYSwe8nlaPEh/51Y6AiIgIiICybrfHsxXfxG+iYtZLJ+uMezNb8NnoY0EWocNmm2upikk2Rd3Vsc/ZB3E7INgvPJGWktcCCN4IsR3gq4ujWf0mt/gM++ryxTCIKhuxUQxyt5SMa+3dcZeCDF1LUvje2SJ7mPabtcxxa5p5hwzBV2autdJJZT4oRnk2pAAtyErRw/aHZcb3Lp6YajaeUOkw95gk/03kvid2Bxu5h7fKHYFRWNYPPSSugqY3RyN3tdbdwIIycO0EhBtKN4cA5pBBFwQbgg7iDxC+lQ+oPTh4kGGTuJY4E05NyWuaC50XwSASORBHuha+EBERAREQEREBERAREQEREFCdJYevUJ/dSfeYq/1Zn2SpvnPQyKw+kuPXKA/sTfbGq51cG2I0/znopEGvkREBQLXi+2DVQ5uhH/ujP4KeqD664C/BqywuW9U7wbNGXHwFz4IMv4TEHTwtdudKwHuLgCtsLD0UhaQ5psQQQeRGYK23R1AkjZI3Nr2NcO5wBH1FB9VEwY1z3ZBrS49wFysRyyFxLjvJJPecytP67dJW0mHSRAjrakGFg/YI9edbkGHZ73tWX44y4hrQSSQAALkk5AADeUGn9Q9NsYRC7/Uklf5nln5FYS5ei+FepaOmpsrxQsYSOLg0bbvF1z4rqICIiAiIgLKWugezNb3xegiWrVlTXYPZqt+Z/l4UEq6Nh/Sqz4u374WgVnzo2H9Mq/iw9I1aDQFD9aGh8eIUcg2R18TXPhfxDgLll/eutY+B4KYLjaYY02joqmpeR5EZ2QfdPItG3xcQPFBlDQiRzcRoCy9/VcNrcbytBHju8VshZt1DaJOqawVr2+s0xuCRk6e3kNHwQdvsOxzWkkBERAREQEREBERAREQEREFE9JgeXh/wZ/thVaavjbEKf5z0T1Z3SZGeHd1R/0KrtBDaug+X6J6DYiIiAudpHh3qmlqac/5sEjO4uaQD4EgrorhaW6W02HxGWpkANiWRggySEcGM452F9wvmQgxytC6Ea0KWnwaB1TJeaEGAQszkf1f91ZvBuwWDaOVwRvyWf6qXbe99rbTi6w3C5vZfkg7umelM2I1LqifL3LGD2sbBuYOe+5PEkqYaitEjVVoqpG+s0xDrkZOm3xtHPZ9ueVm81GdBNCKjE5tiEbMbSOsmcLtjH5ncmjxsMxqnRvAoaKnjpqdtmMG85uc4+2e48XE5/ZYABB00REBERAREQFlXXaPZqs+Z/l4VqpZb16NtjFR2siP/qYPwQd7o2n9Nqh/tf8AsYtDLO3RvP6fUj/aH0sX9VolAVXaWaN1uNVQhma6lw6CQ2Ltky1DxdpkazPZFrhpdwdexvsi0UQePCMLipoY4KdgjiYLNaPOSTvJJuSTmSSSvYiICIiAiIgIiICIiAiIgIiIKO6TX/xv/wBn/wDOqp0KNq2H5fo3q2OkyzycOPIzjziD+iqPRE2q4vl+jcg2WiKi9dGs120/D6F9gLtnlacydzoWEbgNzj4c7h3tY+uGKl26eg2ZqgZOk3xRHj/EeOQyB3k2LVn3FMSlqJXTVEjpJHG5c83Pd2AchkOC8itbQPUxPVBs1c51PCcwwAdc8c7HKIfCBOW7cUFUrraK4I6tq4KRhsZX2vv2WgFz3W42aCbdilmuvRunoKunhpY9iM0jSc3OLn9bMHOc5xJJts+ZefUiPZqj+e/l5kGmcBwaGjgjp6dgZGwWA4k8XOPFx3kroIiAiIgIiICIiAswa+h7Ly9sUX3Fp9Zk1/D2Wf8AwIvsKD3dHA+yU4/2T/TQf1WjVnHo4/rKf4k/01OtHICIiDz1tdFC3bmkZG29tqR7WC53C7iBfJfjFjNO72s8J7pWH7CoLr/bfCXdk8R+sj8VmRBt5lSw+1e09zgV+qw4vuKVzTdpLTzBI+xBuBFiyPHKlvtaicd0rx9hXpZpXXDdW1Q7qiUfmQbKRY9h05xJu6uqvlTyP+8SvZHrMxVu6tl8dl32tQa2RQ3VJjU1XhkM9Q8ySl8gc4gAnZkcG5NAG6ymSAiIgIiIKW6SzfWaA/vJfraz+ipnRg2qY/lfccrq6So/R6I/vn/cCpHATaeP5X3XINMa4dMDh9EeqdaonJji5tFvXJR8EEAcnPasrqwteWOGoxSSMG7KdohbnltDypTbgdpxb8gLiattHfV+IU9O4Xj2tuX+GzynD5WTflILR1J6tmhkeJVjQ5zrOp43C4a3e2dw4uO9vACzt5GzbmNYzBSRGaqlbFGOLjvO/Za0ZudluAJX5aR4zFQ0stTLlHEy9hkScgxje0kgeKyZpfpVUYjOZ6h19+wwe0jafctHmz3m2aCQa39MIMSqo5KZrwyOIx3kAbteW47QAJsM+Nj2BcHQbSH+z66CrMfWCPbuwO2CQ+NzMnWO7avuztbLeuEQvqKMuNmgkngBc+YINMYDrpw6chspkp3HL15oLCT+2wmw7XWVh01QyRjZI3Nexwu1zHBzXA7iHDIhYhUp0H07qsNkBhdtRF15IXnyHjiR7x1vdDkL3GSDXSLk6L6Qw19Mypp3XY7Ig5OY8e2Y4cHD68iLggrrICIubpJiopaWoqSL9VE94G7aLQdlvibDxQcfTHWDRYd5NRIXSkXEUQ25LczmAwfCIvna6ris6QWZEVD5PAyT2J72tZl5yqVxCtkmkfNM4vke4uc47y47yvOgu+n6QTrjrKEWvmW1BBA45GPPzhV3rM0ojxGt9UxMexpiY3Zkte7b39qTcZqKIgtXo4/rOf4k/wBNTrRyzh0cv1nN8Sf6WBaPQEREFea+G+w83ZLF98D8Vl9al15j2Gqex8PpmD8VlpBoTRvU9h1TRUk7+va+Wmie4skAG2+NrnWDmm2ZK9DtQmH8J6sd74T/ANSmWrWTawqgP+2jH0W2/BSVBUEmoKk9zVVA7xG77GheKfo+sPtK5w+FTh/2SBXYiChMQ1BujjkkbXB2wxzrGnLb7IJtfrDa9lS63BNHtNc08QR5xZYgIQaW6Pc+1hRHvKmRvnDHfmVmKp+je/2PqG8qxx88UP8ARWwgLkaS6S01BF11XKGNOTRm5zzyawZuP1DjZddZL1q6QvrMSqHEnq43mGIXyDIyW3HwiC75XYgsfE+kAwOIpqNzm8HTShh+g1rvvLwR9ICa/lUUZHZK5v1lpVMIgsXWZrIZitPTsEDoXxyOcbvEjSC2ws6wN/BQTCzaVvj90ryr9IL7Q2Rc8vBB68eq+uqaibf1k8j/AKb3O/FWv0aqMGorZuLIo2Dukc5x9EFUOIUxilliO9kjmH5LiPwVt9GuuDamsgO+SFjx804tPpfqQSjpHTOGHwNFw11W3atxtHIQDzF8/AL8dUmq2GOGOsroxJNIA9kcgu2JpzaSw73kZ5+1yyBCsLS/RqOvhjhltZlRFLmLgiN4222/aYXt+Uu4gz30kW2q6MDICmOQ/iFRLU9+uKH4b/RSKXdJP/F0nxc+kcojqe/XFD8N/opEGj9KtCqOvYW1MLdsiwlYA2VvIh9s7cjcdizDp3ojLhlU6CXymkbUUgFhIznbg4biOB5ggnYCrHpBYUyTDROR5cErS02z2ZCGPbfkSWn5AQVvqG0nNNXCle71qp8mxOTZgCY3DvzZ27TeS0ssS4ZWGGaKZvto5GSDhmxwcPrC2y03zCD+qO6w8NfUYbWwxgl7oXFoG9zm2eGjtOzbxUiRBhxFfesvU2ZpH1WG7Ie4lz4HENDnHMuiccmkn3JsMzmNypXF8BqaUltTBLFnby2OaD3OtZ3eCg5yL7hic9waxpc47g0Ek9wG9WDoXqjrax7XVDHU0F/KdKNmRw4hkRzv2usM757iEu6NuCEeq61wsCBAw88w+Xwyj+vkrxXiwXCoqWCOnp2hkcbbNH1kk8SSSSeJJXtQEREEF13D2FrOww/zESystWa6m3wWttyiPmqIifsWU0Hqp8SmYLRyyNA4Ne5v2FeyPSetb7WrqR3Tyj8ym+Dal6qqpYKmGentLG14bJ1jSNrgS1rl9y6isSG59K7ukf8AjGEENj01xEZivq/GolI8xdZe2LWTijd1bN4kO+0Fdap1M4q32sMb/gTRj75avFLqpxZu+jd4SQu+68oP7HrXxcbqx3jFC77WKGyyFzi528kk8MzmcgpFU6v8TZ7ahqD8CN0n3LqOSMLSWuBBBsQRYgjeCOBQX90a5f0asbynYfpMt+VXGqN6Mz/1i34ufT3/AAV5ICxvpthj6avq4XggtneRfixxLo3eLXNPitkKEaydXUOKMDg7qqlgsyW1wW7+rkHFuZsd4JvnmCGU0Us0g1cYjSOIkpnvbwkgBmYRzu0XaPhAKNihl2tjq37Xvdh1/Na6Dzqd6mtHTWYizabeKKN75DbKxaWMF91y5wNuTXcl+GjGrDEaxwtA6GO+clQ0xADmGkbT/AW7QtGaC6HQYZT9RDdznHallcLOkfa17e5aNwbw7SSSGcdb2DGlxWqbazZX9ew8xLdzrdgftt+SuboFpB6hr6epN9hr7SAXzjeC2TLjYG4HNoV8a8dDTW0gqIW3nprmwFy+I/3jRzIttDucBmVmdBuCCZr2tewhzXNDmuBuC0i4IPEEL7WedUWtQUobRV7j1H+VLmTDf3DxvMfI727sx7XQNLUskY2SJ7XscLtcxwc1w5hwyIQUD0k/8XSfFz6RyiOp79cUPw3+ikUu6Sf+LpPi59I5RHU9+uKH4b/RSINYqrukLijY8NbBcbc8zQBfPYj8t7rcQCGD5QU80i0hp6GIzVUrY28Ac3PPvWN3uPd9iyzrD0xkxOqMzgWxtGxFHe+wy97nhtE5k9w3AII5SU7pHsjYLue4NaObnEADzlbcY2wA5C3mWX9SOjhq8SjkI9aprTPPDbH9y2/PaG13MK1EgIiICIiD5awDcAO4WX0iICIiAiIgiGttl8Irh+6B8z2H8Fkta61otvhNf8XcfNYrIqDXOqx18JoP4AHmJClSh2qB98HoT+7cPNI8fgpigIiICxlpdFsV1az3tVMPNK4LZqyFrMp+rxWvbzqXu+mdv8yCwujTJ69XN5xRHzOePzK+1nXo3zWxCoZwNI53i2WID7xWikBERAREQEREBUTrb1TuDn1uHM2mm7pYGjNp3l8QG8HeW7wd2Rs29kQYcXVwPSSqozelqJIrm5DHHZJ3Xcw+S7xC01pfqxoK8ukfGYpjvlhsxxPN7bFr+8i/aqtxnUNVsJNLPDM3k/ahf2ADymn6QQV3pLpRVV7mPrJescxuy07DGWbe9rMaAc14cLxKWnlZPA8skZfZcLEi4LTv7CV6dIdHqmhlENXEYnlocAS1wLSSAQ5pIOYO48F4qGldLJHEwXfI9rGgm13OIa0XO7MoPvEcRlneZJ5HyvPupHF7rcBcnd2L1aN6Pz107aemYXvdvO5rG8Xvd7lo59wFyQFa2jeoSQkOr6hrW/6dP5TiO2R4s09zXd6uXR7R6moouppImxt3m2bnHm55zce8oPBoHolFhtK2nj8pxO1LIRYySEZm3Bo3AcAOJuTI0RAREQEREBERAREQEX8c6wucgOajWI6wMNhuJK2C43hj+tII3i0dzfsQfWsht8KxD4rJ9TSVkBaS0x1n4XPQVkMVVtSSU0rGDqZxd7mENFzGALm29ZtQaq1JfqWi+e/mJlOVA9R7vYak7DN6eQ/ip4gIiICylroj2cZrR2xHzwRH8Vq1Zk1/w7OLOPv4IneYFv5UH79HiS2KPHvqWQf84j+C0osvah59nGIR7+OVvmjLvyrUKAiIgIiICIiAvyqqhsbHySODWMaXOccg1rRdzieQAuv1UE13Vjo8Hqdk2LzHHce9dI3aHiAR4oIDjmvyXriKOmj6kOtebaL3jmA0gM/5KxtW+sCLFY32Z1U8dusjJ2hY32XsdYbTTblcHLkTk9XN0b8GkM9TW7omxGAftPc6OQgfBDR9MIP26TDR1mHniWTDzGK32lVboS2+I0A51kA88rFZvSWmBnoWcRFI7wc5oH3CoFqsp+sxagbynDv/ABgv/Kg1yiIgIiICIiAiIgIiIC8ON4rHSwS1MxtHEwudbebbmjmSbAdpC9yr7XuXf2PPs7usi2vg9Y382ygofTbT6rxJ7uteWQ38iBhIY0e52v8AUd+0eN7WGSiqIgIiINR6iXew9P2Pl9K4/irAUF1J0TosIptsEF5fIAfeve4sPi2x8VOkEV0708psMjBmu+V4JjhZbadw2ifcNvxPbYGypTGteGIyk9R1VO2+WywSvA5F0lwfBoUU1i4s+pxKsleb2nexvZHG4sjAHDIDxJPFRxBMna08WOfqx/gyIfUGLgaQY/UVsgmq5DJIGBgcWtb5IJIFmgA5uPnXMRBNtS77YzRHtlHnglH4rVqylqYpy/GKOwPkmRx7A2J+Z8bDxWrUBERAREQEREBRnWTgLq3DaqnjF5CwOjHN8bg9rc/fbOz8pSZEGHnsIJBBBBsQciCN4IVhasNZzsLZJA+HrYXydZ5Lth7HloaSLghwIa3LK1rq0NY+qKKue6ppHNhqHZvBB6uU++dbNjj74A34i5uqN0i0JraIn1TEGgcRJG8EcxsuvY9oBQf3T7St+JVbql7dgbIZGy+1sMbcgbVhcklzvlKS6gsMMuKtlsdmCKR5Nsrub1TQTz9cJ+SeS4Gi+r+uriPU8bdg73vkY1rRzIBLvM0rSOr3QqLC6cxMO3I8h0shFi9wvsgDg0XNh2k8UEpREQEREBERAREQEREBeHHcJjq6eWmmF45WFrrbxfc4X3EGxHaAvciDI+m2gNXhr3dawvhv5M7ATG4X8na/03Z22Xcb2uM1FFuIi+RXCrNCsPlJdJRUxcd56lgJPMkDNBjpWPq11WT10jJqljoqQEElwLXTDfsxjfsn327PK53aBw/RGhgcHw0dOxw3OETNodzrXC7aD4hiaxrWMAa1oAaALAACwAHAAL7REGStaej8lHiNS14OxLI6WJ1snMkcXWHa0ktPa3tCiK2ZpLo3TV8XU1cYe3e05tcw++Y8ZtP28bhVFjOoA3Jo6sW4NnZYjvkZv+gEFIIrZg1CVxcNuopWt4lrpXn6JjF/OpzolqTo6ZzZKp5qnjMNc0Miv2x3Jf4mx5IOZ0fdD3QxvxGdpa6ZmxCDkequHOktycQ23Y0nc4K5F/AF/UBERAREQERE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195388"/>
            <a:ext cx="4095750" cy="2505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4820" name="AutoShape 4" descr="data:image/jpeg;base64,/9j/4AAQSkZJRgABAQAAAQABAAD/2wCEAAkGBxQTEhISERQVFhUXExkYGBgUFRcTGRcWFxcWGBQVGRUZHSgiGBwlHRcZIT0lJikrLi4uFx8zODQtNygtLysBCgoKBQUFDgUFDisZExkrKysrKysrKysrKysrKysrKysrKysrKysrKysrKysrKysrKysrKysrKysrKysrKysrK//AABEIAK8BHwMBIgACEQEDEQH/xAAcAAEAAwEBAQEBAAAAAAAAAAAABgcIBQQCAwH/xABNEAABAwICBgUDEAcIAgMAAAABAAIDBBEFIQYHEjFBUQgTYXGBIpGzFCMlMkJScnSCg5KhsbLBwiQ1YmNztNEVMzRDU2Siw5OjRYTE/8QAFAEBAAAAAAAAAAAAAAAAAAAAAP/EABQRAQAAAAAAAAAAAAAAAAAAAAD/2gAMAwEAAhEDEQA/ALxREQEREHzI8NBc4gAC5JNgAN5J4BZy1ma2pqmR9PQSOipmnZ22EskmIObtoZsYeDRYke237ImPSB0uMMDMPhdZ842pSDYiEGwbl79wI7muB3qisBweWrqIqaAXkkdstvkBkS5xPAAAk9gKD9sD0kqqSUTU8z2P2rnyiQ/se05PHetUavtLWYlSMqGgNeDsSsHuJABe37JBBHYeYKoTWpq3/ssQSxPdLDINhzngAtmAuRl7lwBIGZGyQSd5/LUxpSaLEGMcbQ1BEUnIOJ9af4ONr8nuQalREQEREBERARFk3W84/wBr1ovukbb/AMbEGskWMMG0iqqUg01RLFY7mPIae9ntXeIVm6Ma96iMhlfE2ZuV5IgI5O0lvtH9w2UGgkXA0W0xo8Qbelma5wF3Ru8mRvew527Rcdq76AiIgIiICIiAiIgIiICIiAiIgIqM6Q2KTw1FIIZpYw6F9xHI9gJDxmQ0i+9QnVvjlS/EqZslRO9p6y4dK9wPrMhGRPNBqlERAQlFH9YGIGDDa2UGzhTvDTye8bDD9JwQZa06x01tfU1N7tdIRHvFom+TFkd3kgHvJVw9HfRgMgkxCQeVKTHFfhG0+uOHwni3zfaqAWz9FsMFNR01OP8ALhY08LuDRtnxdc+KDj61MIFThVYy13NiMrbC52ovLsO0hpb8pZIW4JYw5padxBB7jkViKWMtcWneCQe8GxQbC0Fxj1Xh9JUk3c+EbZ5yN8iT/m1y7yrjUDOXYSwe8nlaPEh/51Y6AiIgIiICybrfHsxXfxG+iYtZLJ+uMezNb8NnoY0EWocNmm2upikk2Rd3Vsc/ZB3E7INgvPJGWktcCCN4IsR3gq4ujWf0mt/gM++ryxTCIKhuxUQxyt5SMa+3dcZeCDF1LUvje2SJ7mPabtcxxa5p5hwzBV2autdJJZT4oRnk2pAAtyErRw/aHZcb3Lp6YajaeUOkw95gk/03kvid2Bxu5h7fKHYFRWNYPPSSugqY3RyN3tdbdwIIycO0EhBtKN4cA5pBBFwQbgg7iDxC+lQ+oPTh4kGGTuJY4E05NyWuaC50XwSASORBHuha+EBERAREQEREBERAREQEREFCdJYevUJ/dSfeYq/1Zn2SpvnPQyKw+kuPXKA/sTfbGq51cG2I0/znopEGvkREBQLXi+2DVQ5uhH/ujP4KeqD664C/BqywuW9U7wbNGXHwFz4IMv4TEHTwtdudKwHuLgCtsLD0UhaQ5psQQQeRGYK23R1AkjZI3Nr2NcO5wBH1FB9VEwY1z3ZBrS49wFysRyyFxLjvJJPecytP67dJW0mHSRAjrakGFg/YI9edbkGHZ73tWX44y4hrQSSQAALkk5AADeUGn9Q9NsYRC7/Uklf5nln5FYS5ei+FepaOmpsrxQsYSOLg0bbvF1z4rqICIiAiIgLKWugezNb3xegiWrVlTXYPZqt+Z/l4UEq6Nh/Sqz4u374WgVnzo2H9Mq/iw9I1aDQFD9aGh8eIUcg2R18TXPhfxDgLll/eutY+B4KYLjaYY02joqmpeR5EZ2QfdPItG3xcQPFBlDQiRzcRoCy9/VcNrcbytBHju8VshZt1DaJOqawVr2+s0xuCRk6e3kNHwQdvsOxzWkkBERAREQEREBERAREQEREFE9JgeXh/wZ/thVaavjbEKf5z0T1Z3SZGeHd1R/0KrtBDaug+X6J6DYiIiAudpHh3qmlqac/5sEjO4uaQD4EgrorhaW6W02HxGWpkANiWRggySEcGM452F9wvmQgxytC6Ea0KWnwaB1TJeaEGAQszkf1f91ZvBuwWDaOVwRvyWf6qXbe99rbTi6w3C5vZfkg7umelM2I1LqifL3LGD2sbBuYOe+5PEkqYaitEjVVoqpG+s0xDrkZOm3xtHPZ9ueVm81GdBNCKjE5tiEbMbSOsmcLtjH5ncmjxsMxqnRvAoaKnjpqdtmMG85uc4+2e48XE5/ZYABB00REBERAREQFlXXaPZqs+Z/l4VqpZb16NtjFR2siP/qYPwQd7o2n9Nqh/tf8AsYtDLO3RvP6fUj/aH0sX9VolAVXaWaN1uNVQhma6lw6CQ2Ltky1DxdpkazPZFrhpdwdexvsi0UQePCMLipoY4KdgjiYLNaPOSTvJJuSTmSSSvYiICIiAiIgIiICIiAiIgIiIKO6TX/xv/wBn/wDOqp0KNq2H5fo3q2OkyzycOPIzjziD+iqPRE2q4vl+jcg2WiKi9dGs120/D6F9gLtnlacydzoWEbgNzj4c7h3tY+uGKl26eg2ZqgZOk3xRHj/EeOQyB3k2LVn3FMSlqJXTVEjpJHG5c83Pd2AchkOC8itbQPUxPVBs1c51PCcwwAdc8c7HKIfCBOW7cUFUrraK4I6tq4KRhsZX2vv2WgFz3W42aCbdilmuvRunoKunhpY9iM0jSc3OLn9bMHOc5xJJts+ZefUiPZqj+e/l5kGmcBwaGjgjp6dgZGwWA4k8XOPFx3kroIiAiIgIiICIiAswa+h7Ly9sUX3Fp9Zk1/D2Wf8AwIvsKD3dHA+yU4/2T/TQf1WjVnHo4/rKf4k/01OtHICIiDz1tdFC3bmkZG29tqR7WC53C7iBfJfjFjNO72s8J7pWH7CoLr/bfCXdk8R+sj8VmRBt5lSw+1e09zgV+qw4vuKVzTdpLTzBI+xBuBFiyPHKlvtaicd0rx9hXpZpXXDdW1Q7qiUfmQbKRY9h05xJu6uqvlTyP+8SvZHrMxVu6tl8dl32tQa2RQ3VJjU1XhkM9Q8ySl8gc4gAnZkcG5NAG6ymSAiIgIiIKW6SzfWaA/vJfraz+ipnRg2qY/lfccrq6So/R6I/vn/cCpHATaeP5X3XINMa4dMDh9EeqdaonJji5tFvXJR8EEAcnPasrqwteWOGoxSSMG7KdohbnltDypTbgdpxb8gLiattHfV+IU9O4Xj2tuX+GzynD5WTflILR1J6tmhkeJVjQ5zrOp43C4a3e2dw4uO9vACzt5GzbmNYzBSRGaqlbFGOLjvO/Za0ZudluAJX5aR4zFQ0stTLlHEy9hkScgxje0kgeKyZpfpVUYjOZ6h19+wwe0jafctHmz3m2aCQa39MIMSqo5KZrwyOIx3kAbteW47QAJsM+Nj2BcHQbSH+z66CrMfWCPbuwO2CQ+NzMnWO7avuztbLeuEQvqKMuNmgkngBc+YINMYDrpw6chspkp3HL15oLCT+2wmw7XWVh01QyRjZI3Nexwu1zHBzXA7iHDIhYhUp0H07qsNkBhdtRF15IXnyHjiR7x1vdDkL3GSDXSLk6L6Qw19Mypp3XY7Ig5OY8e2Y4cHD68iLggrrICIubpJiopaWoqSL9VE94G7aLQdlvibDxQcfTHWDRYd5NRIXSkXEUQ25LczmAwfCIvna6ris6QWZEVD5PAyT2J72tZl5yqVxCtkmkfNM4vke4uc47y47yvOgu+n6QTrjrKEWvmW1BBA45GPPzhV3rM0ojxGt9UxMexpiY3Zkte7b39qTcZqKIgtXo4/rOf4k/wBNTrRyzh0cv1nN8Sf6WBaPQEREFea+G+w83ZLF98D8Vl9al15j2Gqex8PpmD8VlpBoTRvU9h1TRUk7+va+Wmie4skAG2+NrnWDmm2ZK9DtQmH8J6sd74T/ANSmWrWTawqgP+2jH0W2/BSVBUEmoKk9zVVA7xG77GheKfo+sPtK5w+FTh/2SBXYiChMQ1BujjkkbXB2wxzrGnLb7IJtfrDa9lS63BNHtNc08QR5xZYgIQaW6Pc+1hRHvKmRvnDHfmVmKp+je/2PqG8qxx88UP8ARWwgLkaS6S01BF11XKGNOTRm5zzyawZuP1DjZddZL1q6QvrMSqHEnq43mGIXyDIyW3HwiC75XYgsfE+kAwOIpqNzm8HTShh+g1rvvLwR9ICa/lUUZHZK5v1lpVMIgsXWZrIZitPTsEDoXxyOcbvEjSC2ws6wN/BQTCzaVvj90ryr9IL7Q2Rc8vBB68eq+uqaibf1k8j/AKb3O/FWv0aqMGorZuLIo2Dukc5x9EFUOIUxilliO9kjmH5LiPwVt9GuuDamsgO+SFjx804tPpfqQSjpHTOGHwNFw11W3atxtHIQDzF8/AL8dUmq2GOGOsroxJNIA9kcgu2JpzaSw73kZ5+1yyBCsLS/RqOvhjhltZlRFLmLgiN4222/aYXt+Uu4gz30kW2q6MDICmOQ/iFRLU9+uKH4b/RSKXdJP/F0nxc+kcojqe/XFD8N/opEGj9KtCqOvYW1MLdsiwlYA2VvIh9s7cjcdizDp3ojLhlU6CXymkbUUgFhIznbg4biOB5ggnYCrHpBYUyTDROR5cErS02z2ZCGPbfkSWn5AQVvqG0nNNXCle71qp8mxOTZgCY3DvzZ27TeS0ssS4ZWGGaKZvto5GSDhmxwcPrC2y03zCD+qO6w8NfUYbWwxgl7oXFoG9zm2eGjtOzbxUiRBhxFfesvU2ZpH1WG7Ie4lz4HENDnHMuiccmkn3JsMzmNypXF8BqaUltTBLFnby2OaD3OtZ3eCg5yL7hic9waxpc47g0Ek9wG9WDoXqjrax7XVDHU0F/KdKNmRw4hkRzv2usM757iEu6NuCEeq61wsCBAw88w+Xwyj+vkrxXiwXCoqWCOnp2hkcbbNH1kk8SSSSeJJXtQEREEF13D2FrOww/zESystWa6m3wWttyiPmqIifsWU0Hqp8SmYLRyyNA4Ne5v2FeyPSetb7WrqR3Tyj8ym+Dal6qqpYKmGentLG14bJ1jSNrgS1rl9y6isSG59K7ukf8AjGEENj01xEZivq/GolI8xdZe2LWTijd1bN4kO+0Fdap1M4q32sMb/gTRj75avFLqpxZu+jd4SQu+68oP7HrXxcbqx3jFC77WKGyyFzi528kk8MzmcgpFU6v8TZ7ahqD8CN0n3LqOSMLSWuBBBsQRYgjeCOBQX90a5f0asbynYfpMt+VXGqN6Mz/1i34ufT3/AAV5ICxvpthj6avq4XggtneRfixxLo3eLXNPitkKEaydXUOKMDg7qqlgsyW1wW7+rkHFuZsd4JvnmCGU0Us0g1cYjSOIkpnvbwkgBmYRzu0XaPhAKNihl2tjq37Xvdh1/Na6Dzqd6mtHTWYizabeKKN75DbKxaWMF91y5wNuTXcl+GjGrDEaxwtA6GO+clQ0xADmGkbT/AW7QtGaC6HQYZT9RDdznHallcLOkfa17e5aNwbw7SSSGcdb2DGlxWqbazZX9ew8xLdzrdgftt+SuboFpB6hr6epN9hr7SAXzjeC2TLjYG4HNoV8a8dDTW0gqIW3nprmwFy+I/3jRzIttDucBmVmdBuCCZr2tewhzXNDmuBuC0i4IPEEL7WedUWtQUobRV7j1H+VLmTDf3DxvMfI727sx7XQNLUskY2SJ7XscLtcxwc1w5hwyIQUD0k/8XSfFz6RyiOp79cUPw3+ikUu6Sf+LpPi59I5RHU9+uKH4b/RSINYqrukLijY8NbBcbc8zQBfPYj8t7rcQCGD5QU80i0hp6GIzVUrY28Ac3PPvWN3uPd9iyzrD0xkxOqMzgWxtGxFHe+wy97nhtE5k9w3AII5SU7pHsjYLue4NaObnEADzlbcY2wA5C3mWX9SOjhq8SjkI9aprTPPDbH9y2/PaG13MK1EgIiICIiD5awDcAO4WX0iICIiAiIgiGttl8Irh+6B8z2H8Fkta61otvhNf8XcfNYrIqDXOqx18JoP4AHmJClSh2qB98HoT+7cPNI8fgpigIiICxlpdFsV1az3tVMPNK4LZqyFrMp+rxWvbzqXu+mdv8yCwujTJ69XN5xRHzOePzK+1nXo3zWxCoZwNI53i2WID7xWikBERAREQEREBUTrb1TuDn1uHM2mm7pYGjNp3l8QG8HeW7wd2Rs29kQYcXVwPSSqozelqJIrm5DHHZJ3Xcw+S7xC01pfqxoK8ukfGYpjvlhsxxPN7bFr+8i/aqtxnUNVsJNLPDM3k/ahf2ADymn6QQV3pLpRVV7mPrJescxuy07DGWbe9rMaAc14cLxKWnlZPA8skZfZcLEi4LTv7CV6dIdHqmhlENXEYnlocAS1wLSSAQ5pIOYO48F4qGldLJHEwXfI9rGgm13OIa0XO7MoPvEcRlneZJ5HyvPupHF7rcBcnd2L1aN6Pz107aemYXvdvO5rG8Xvd7lo59wFyQFa2jeoSQkOr6hrW/6dP5TiO2R4s09zXd6uXR7R6moouppImxt3m2bnHm55zce8oPBoHolFhtK2nj8pxO1LIRYySEZm3Bo3AcAOJuTI0RAREQEREBERAREQEX8c6wucgOajWI6wMNhuJK2C43hj+tII3i0dzfsQfWsht8KxD4rJ9TSVkBaS0x1n4XPQVkMVVtSSU0rGDqZxd7mENFzGALm29ZtQaq1JfqWi+e/mJlOVA9R7vYak7DN6eQ/ip4gIiICylroj2cZrR2xHzwRH8Vq1Zk1/w7OLOPv4IneYFv5UH79HiS2KPHvqWQf84j+C0osvah59nGIR7+OVvmjLvyrUKAiIgIiICIiAvyqqhsbHySODWMaXOccg1rRdzieQAuv1UE13Vjo8Hqdk2LzHHce9dI3aHiAR4oIDjmvyXriKOmj6kOtebaL3jmA0gM/5KxtW+sCLFY32Z1U8dusjJ2hY32XsdYbTTblcHLkTk9XN0b8GkM9TW7omxGAftPc6OQgfBDR9MIP26TDR1mHniWTDzGK32lVboS2+I0A51kA88rFZvSWmBnoWcRFI7wc5oH3CoFqsp+sxagbynDv/ABgv/Kg1yiIgIiICIiAiIgIiIC8ON4rHSwS1MxtHEwudbebbmjmSbAdpC9yr7XuXf2PPs7usi2vg9Y382ygofTbT6rxJ7uteWQ38iBhIY0e52v8AUd+0eN7WGSiqIgIiINR6iXew9P2Pl9K4/irAUF1J0TosIptsEF5fIAfeve4sPi2x8VOkEV0708psMjBmu+V4JjhZbadw2ifcNvxPbYGypTGteGIyk9R1VO2+WywSvA5F0lwfBoUU1i4s+pxKsleb2nexvZHG4sjAHDIDxJPFRxBMna08WOfqx/gyIfUGLgaQY/UVsgmq5DJIGBgcWtb5IJIFmgA5uPnXMRBNtS77YzRHtlHnglH4rVqylqYpy/GKOwPkmRx7A2J+Z8bDxWrUBERAREQEREBRnWTgLq3DaqnjF5CwOjHN8bg9rc/fbOz8pSZEGHnsIJBBBBsQciCN4IVhasNZzsLZJA+HrYXydZ5Lth7HloaSLghwIa3LK1rq0NY+qKKue6ppHNhqHZvBB6uU++dbNjj74A34i5uqN0i0JraIn1TEGgcRJG8EcxsuvY9oBQf3T7St+JVbql7dgbIZGy+1sMbcgbVhcklzvlKS6gsMMuKtlsdmCKR5Nsrub1TQTz9cJ+SeS4Gi+r+uriPU8bdg73vkY1rRzIBLvM0rSOr3QqLC6cxMO3I8h0shFi9wvsgDg0XNh2k8UEpREQEREBERAREQEREBeHHcJjq6eWmmF45WFrrbxfc4X3EGxHaAvciDI+m2gNXhr3dawvhv5M7ATG4X8na/03Z22Xcb2uM1FFuIi+RXCrNCsPlJdJRUxcd56lgJPMkDNBjpWPq11WT10jJqljoqQEElwLXTDfsxjfsn327PK53aBw/RGhgcHw0dOxw3OETNodzrXC7aD4hiaxrWMAa1oAaALAACwAHAAL7REGStaej8lHiNS14OxLI6WJ1snMkcXWHa0ktPa3tCiK2ZpLo3TV8XU1cYe3e05tcw++Y8ZtP28bhVFjOoA3Jo6sW4NnZYjvkZv+gEFIIrZg1CVxcNuopWt4lrpXn6JjF/OpzolqTo6ZzZKp5qnjMNc0Miv2x3Jf4mx5IOZ0fdD3QxvxGdpa6ZmxCDkequHOktycQ23Y0nc4K5F/AF/UBERAREQERE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20650" y="-1195388"/>
            <a:ext cx="4095750" cy="2505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4822" name="AutoShape 6" descr="data:image/jpeg;base64,/9j/4AAQSkZJRgABAQAAAQABAAD/2wCEAAkGBxQTEhISERQVFhUXExkYGBgUFRcTGRcWFxcWGBQVGRUZHSgiGBwlHRcZIT0lJikrLi4uFx8zODQtNygtLysBCgoKBQUFDgUFDisZExkrKysrKysrKysrKysrKysrKysrKysrKysrKysrKysrKysrKysrKysrKysrKysrKysrK//AABEIAK8BHwMBIgACEQEDEQH/xAAcAAEAAwEBAQEBAAAAAAAAAAAABgcIBQQCAwH/xABNEAABAwICBgUDEAcIAgMAAAABAAIDBBEFIQYHEjFBUQgTYXGBIpGzFCMlMkJScnSCg5KhsbLBwiQ1YmNztNEVMzRDU2Siw5OjRYTE/8QAFAEBAAAAAAAAAAAAAAAAAAAAAP/EABQRAQAAAAAAAAAAAAAAAAAAAAD/2gAMAwEAAhEDEQA/ALxREQEREHzI8NBc4gAC5JNgAN5J4BZy1ma2pqmR9PQSOipmnZ22EskmIObtoZsYeDRYke237ImPSB0uMMDMPhdZ842pSDYiEGwbl79wI7muB3qisBweWrqIqaAXkkdstvkBkS5xPAAAk9gKD9sD0kqqSUTU8z2P2rnyiQ/se05PHetUavtLWYlSMqGgNeDsSsHuJABe37JBBHYeYKoTWpq3/ssQSxPdLDINhzngAtmAuRl7lwBIGZGyQSd5/LUxpSaLEGMcbQ1BEUnIOJ9af4ONr8nuQalREQEREBERARFk3W84/wBr1ovukbb/AMbEGskWMMG0iqqUg01RLFY7mPIae9ntXeIVm6Ma96iMhlfE2ZuV5IgI5O0lvtH9w2UGgkXA0W0xo8Qbelma5wF3Ru8mRvew527Rcdq76AiIgIiICIiAiIgIiICIiAiIgIqM6Q2KTw1FIIZpYw6F9xHI9gJDxmQ0i+9QnVvjlS/EqZslRO9p6y4dK9wPrMhGRPNBqlERAQlFH9YGIGDDa2UGzhTvDTye8bDD9JwQZa06x01tfU1N7tdIRHvFom+TFkd3kgHvJVw9HfRgMgkxCQeVKTHFfhG0+uOHwni3zfaqAWz9FsMFNR01OP8ALhY08LuDRtnxdc+KDj61MIFThVYy13NiMrbC52ovLsO0hpb8pZIW4JYw5padxBB7jkViKWMtcWneCQe8GxQbC0Fxj1Xh9JUk3c+EbZ5yN8iT/m1y7yrjUDOXYSwe8nlaPEh/51Y6AiIgIiICybrfHsxXfxG+iYtZLJ+uMezNb8NnoY0EWocNmm2upikk2Rd3Vsc/ZB3E7INgvPJGWktcCCN4IsR3gq4ujWf0mt/gM++ryxTCIKhuxUQxyt5SMa+3dcZeCDF1LUvje2SJ7mPabtcxxa5p5hwzBV2autdJJZT4oRnk2pAAtyErRw/aHZcb3Lp6YajaeUOkw95gk/03kvid2Bxu5h7fKHYFRWNYPPSSugqY3RyN3tdbdwIIycO0EhBtKN4cA5pBBFwQbgg7iDxC+lQ+oPTh4kGGTuJY4E05NyWuaC50XwSASORBHuha+EBERAREQEREBERAREQEREFCdJYevUJ/dSfeYq/1Zn2SpvnPQyKw+kuPXKA/sTfbGq51cG2I0/znopEGvkREBQLXi+2DVQ5uhH/ujP4KeqD664C/BqywuW9U7wbNGXHwFz4IMv4TEHTwtdudKwHuLgCtsLD0UhaQ5psQQQeRGYK23R1AkjZI3Nr2NcO5wBH1FB9VEwY1z3ZBrS49wFysRyyFxLjvJJPecytP67dJW0mHSRAjrakGFg/YI9edbkGHZ73tWX44y4hrQSSQAALkk5AADeUGn9Q9NsYRC7/Uklf5nln5FYS5ei+FepaOmpsrxQsYSOLg0bbvF1z4rqICIiAiIgLKWugezNb3xegiWrVlTXYPZqt+Z/l4UEq6Nh/Sqz4u374WgVnzo2H9Mq/iw9I1aDQFD9aGh8eIUcg2R18TXPhfxDgLll/eutY+B4KYLjaYY02joqmpeR5EZ2QfdPItG3xcQPFBlDQiRzcRoCy9/VcNrcbytBHju8VshZt1DaJOqawVr2+s0xuCRk6e3kNHwQdvsOxzWkkBERAREQEREBERAREQEREFE9JgeXh/wZ/thVaavjbEKf5z0T1Z3SZGeHd1R/0KrtBDaug+X6J6DYiIiAudpHh3qmlqac/5sEjO4uaQD4EgrorhaW6W02HxGWpkANiWRggySEcGM452F9wvmQgxytC6Ea0KWnwaB1TJeaEGAQszkf1f91ZvBuwWDaOVwRvyWf6qXbe99rbTi6w3C5vZfkg7umelM2I1LqifL3LGD2sbBuYOe+5PEkqYaitEjVVoqpG+s0xDrkZOm3xtHPZ9ueVm81GdBNCKjE5tiEbMbSOsmcLtjH5ncmjxsMxqnRvAoaKnjpqdtmMG85uc4+2e48XE5/ZYABB00REBERAREQFlXXaPZqs+Z/l4VqpZb16NtjFR2siP/qYPwQd7o2n9Nqh/tf8AsYtDLO3RvP6fUj/aH0sX9VolAVXaWaN1uNVQhma6lw6CQ2Ltky1DxdpkazPZFrhpdwdexvsi0UQePCMLipoY4KdgjiYLNaPOSTvJJuSTmSSSvYiICIiAiIgIiICIiAiIgIiIKO6TX/xv/wBn/wDOqp0KNq2H5fo3q2OkyzycOPIzjziD+iqPRE2q4vl+jcg2WiKi9dGs120/D6F9gLtnlacydzoWEbgNzj4c7h3tY+uGKl26eg2ZqgZOk3xRHj/EeOQyB3k2LVn3FMSlqJXTVEjpJHG5c83Pd2AchkOC8itbQPUxPVBs1c51PCcwwAdc8c7HKIfCBOW7cUFUrraK4I6tq4KRhsZX2vv2WgFz3W42aCbdilmuvRunoKunhpY9iM0jSc3OLn9bMHOc5xJJts+ZefUiPZqj+e/l5kGmcBwaGjgjp6dgZGwWA4k8XOPFx3kroIiAiIgIiICIiAswa+h7Ly9sUX3Fp9Zk1/D2Wf8AwIvsKD3dHA+yU4/2T/TQf1WjVnHo4/rKf4k/01OtHICIiDz1tdFC3bmkZG29tqR7WC53C7iBfJfjFjNO72s8J7pWH7CoLr/bfCXdk8R+sj8VmRBt5lSw+1e09zgV+qw4vuKVzTdpLTzBI+xBuBFiyPHKlvtaicd0rx9hXpZpXXDdW1Q7qiUfmQbKRY9h05xJu6uqvlTyP+8SvZHrMxVu6tl8dl32tQa2RQ3VJjU1XhkM9Q8ySl8gc4gAnZkcG5NAG6ymSAiIgIiIKW6SzfWaA/vJfraz+ipnRg2qY/lfccrq6So/R6I/vn/cCpHATaeP5X3XINMa4dMDh9EeqdaonJji5tFvXJR8EEAcnPasrqwteWOGoxSSMG7KdohbnltDypTbgdpxb8gLiattHfV+IU9O4Xj2tuX+GzynD5WTflILR1J6tmhkeJVjQ5zrOp43C4a3e2dw4uO9vACzt5GzbmNYzBSRGaqlbFGOLjvO/Za0ZudluAJX5aR4zFQ0stTLlHEy9hkScgxje0kgeKyZpfpVUYjOZ6h19+wwe0jafctHmz3m2aCQa39MIMSqo5KZrwyOIx3kAbteW47QAJsM+Nj2BcHQbSH+z66CrMfWCPbuwO2CQ+NzMnWO7avuztbLeuEQvqKMuNmgkngBc+YINMYDrpw6chspkp3HL15oLCT+2wmw7XWVh01QyRjZI3Nexwu1zHBzXA7iHDIhYhUp0H07qsNkBhdtRF15IXnyHjiR7x1vdDkL3GSDXSLk6L6Qw19Mypp3XY7Ig5OY8e2Y4cHD68iLggrrICIubpJiopaWoqSL9VE94G7aLQdlvibDxQcfTHWDRYd5NRIXSkXEUQ25LczmAwfCIvna6ris6QWZEVD5PAyT2J72tZl5yqVxCtkmkfNM4vke4uc47y47yvOgu+n6QTrjrKEWvmW1BBA45GPPzhV3rM0ojxGt9UxMexpiY3Zkte7b39qTcZqKIgtXo4/rOf4k/wBNTrRyzh0cv1nN8Sf6WBaPQEREFea+G+w83ZLF98D8Vl9al15j2Gqex8PpmD8VlpBoTRvU9h1TRUk7+va+Wmie4skAG2+NrnWDmm2ZK9DtQmH8J6sd74T/ANSmWrWTawqgP+2jH0W2/BSVBUEmoKk9zVVA7xG77GheKfo+sPtK5w+FTh/2SBXYiChMQ1BujjkkbXB2wxzrGnLb7IJtfrDa9lS63BNHtNc08QR5xZYgIQaW6Pc+1hRHvKmRvnDHfmVmKp+je/2PqG8qxx88UP8ARWwgLkaS6S01BF11XKGNOTRm5zzyawZuP1DjZddZL1q6QvrMSqHEnq43mGIXyDIyW3HwiC75XYgsfE+kAwOIpqNzm8HTShh+g1rvvLwR9ICa/lUUZHZK5v1lpVMIgsXWZrIZitPTsEDoXxyOcbvEjSC2ws6wN/BQTCzaVvj90ryr9IL7Q2Rc8vBB68eq+uqaibf1k8j/AKb3O/FWv0aqMGorZuLIo2Dukc5x9EFUOIUxilliO9kjmH5LiPwVt9GuuDamsgO+SFjx804tPpfqQSjpHTOGHwNFw11W3atxtHIQDzF8/AL8dUmq2GOGOsroxJNIA9kcgu2JpzaSw73kZ5+1yyBCsLS/RqOvhjhltZlRFLmLgiN4222/aYXt+Uu4gz30kW2q6MDICmOQ/iFRLU9+uKH4b/RSKXdJP/F0nxc+kcojqe/XFD8N/opEGj9KtCqOvYW1MLdsiwlYA2VvIh9s7cjcdizDp3ojLhlU6CXymkbUUgFhIznbg4biOB5ggnYCrHpBYUyTDROR5cErS02z2ZCGPbfkSWn5AQVvqG0nNNXCle71qp8mxOTZgCY3DvzZ27TeS0ssS4ZWGGaKZvto5GSDhmxwcPrC2y03zCD+qO6w8NfUYbWwxgl7oXFoG9zm2eGjtOzbxUiRBhxFfesvU2ZpH1WG7Ie4lz4HENDnHMuiccmkn3JsMzmNypXF8BqaUltTBLFnby2OaD3OtZ3eCg5yL7hic9waxpc47g0Ek9wG9WDoXqjrax7XVDHU0F/KdKNmRw4hkRzv2usM757iEu6NuCEeq61wsCBAw88w+Xwyj+vkrxXiwXCoqWCOnp2hkcbbNH1kk8SSSSeJJXtQEREEF13D2FrOww/zESystWa6m3wWttyiPmqIifsWU0Hqp8SmYLRyyNA4Ne5v2FeyPSetb7WrqR3Tyj8ym+Dal6qqpYKmGentLG14bJ1jSNrgS1rl9y6isSG59K7ukf8AjGEENj01xEZivq/GolI8xdZe2LWTijd1bN4kO+0Fdap1M4q32sMb/gTRj75avFLqpxZu+jd4SQu+68oP7HrXxcbqx3jFC77WKGyyFzi528kk8MzmcgpFU6v8TZ7ahqD8CN0n3LqOSMLSWuBBBsQRYgjeCOBQX90a5f0asbynYfpMt+VXGqN6Mz/1i34ufT3/AAV5ICxvpthj6avq4XggtneRfixxLo3eLXNPitkKEaydXUOKMDg7qqlgsyW1wW7+rkHFuZsd4JvnmCGU0Us0g1cYjSOIkpnvbwkgBmYRzu0XaPhAKNihl2tjq37Xvdh1/Na6Dzqd6mtHTWYizabeKKN75DbKxaWMF91y5wNuTXcl+GjGrDEaxwtA6GO+clQ0xADmGkbT/AW7QtGaC6HQYZT9RDdznHallcLOkfa17e5aNwbw7SSSGcdb2DGlxWqbazZX9ew8xLdzrdgftt+SuboFpB6hr6epN9hr7SAXzjeC2TLjYG4HNoV8a8dDTW0gqIW3nprmwFy+I/3jRzIttDucBmVmdBuCCZr2tewhzXNDmuBuC0i4IPEEL7WedUWtQUobRV7j1H+VLmTDf3DxvMfI727sx7XQNLUskY2SJ7XscLtcxwc1w5hwyIQUD0k/8XSfFz6RyiOp79cUPw3+ikUu6Sf+LpPi59I5RHU9+uKH4b/RSINYqrukLijY8NbBcbc8zQBfPYj8t7rcQCGD5QU80i0hp6GIzVUrY28Ac3PPvWN3uPd9iyzrD0xkxOqMzgWxtGxFHe+wy97nhtE5k9w3AII5SU7pHsjYLue4NaObnEADzlbcY2wA5C3mWX9SOjhq8SjkI9aprTPPDbH9y2/PaG13MK1EgIiICIiD5awDcAO4WX0iICIiAiIgiGttl8Irh+6B8z2H8Fkta61otvhNf8XcfNYrIqDXOqx18JoP4AHmJClSh2qB98HoT+7cPNI8fgpigIiICxlpdFsV1az3tVMPNK4LZqyFrMp+rxWvbzqXu+mdv8yCwujTJ69XN5xRHzOePzK+1nXo3zWxCoZwNI53i2WID7xWikBERAREQEREBUTrb1TuDn1uHM2mm7pYGjNp3l8QG8HeW7wd2Rs29kQYcXVwPSSqozelqJIrm5DHHZJ3Xcw+S7xC01pfqxoK8ukfGYpjvlhsxxPN7bFr+8i/aqtxnUNVsJNLPDM3k/ahf2ADymn6QQV3pLpRVV7mPrJescxuy07DGWbe9rMaAc14cLxKWnlZPA8skZfZcLEi4LTv7CV6dIdHqmhlENXEYnlocAS1wLSSAQ5pIOYO48F4qGldLJHEwXfI9rGgm13OIa0XO7MoPvEcRlneZJ5HyvPupHF7rcBcnd2L1aN6Pz107aemYXvdvO5rG8Xvd7lo59wFyQFa2jeoSQkOr6hrW/6dP5TiO2R4s09zXd6uXR7R6moouppImxt3m2bnHm55zce8oPBoHolFhtK2nj8pxO1LIRYySEZm3Bo3AcAOJuTI0RAREQEREBERAREQEX8c6wucgOajWI6wMNhuJK2C43hj+tII3i0dzfsQfWsht8KxD4rJ9TSVkBaS0x1n4XPQVkMVVtSSU0rGDqZxd7mENFzGALm29ZtQaq1JfqWi+e/mJlOVA9R7vYak7DN6eQ/ip4gIiICylroj2cZrR2xHzwRH8Vq1Zk1/w7OLOPv4IneYFv5UH79HiS2KPHvqWQf84j+C0osvah59nGIR7+OVvmjLvyrUKAiIgIiICIiAvyqqhsbHySODWMaXOccg1rRdzieQAuv1UE13Vjo8Hqdk2LzHHce9dI3aHiAR4oIDjmvyXriKOmj6kOtebaL3jmA0gM/5KxtW+sCLFY32Z1U8dusjJ2hY32XsdYbTTblcHLkTk9XN0b8GkM9TW7omxGAftPc6OQgfBDR9MIP26TDR1mHniWTDzGK32lVboS2+I0A51kA88rFZvSWmBnoWcRFI7wc5oH3CoFqsp+sxagbynDv/ABgv/Kg1yiIgIiICIiAiIgIiIC8ON4rHSwS1MxtHEwudbebbmjmSbAdpC9yr7XuXf2PPs7usi2vg9Y382ygofTbT6rxJ7uteWQ38iBhIY0e52v8AUd+0eN7WGSiqIgIiINR6iXew9P2Pl9K4/irAUF1J0TosIptsEF5fIAfeve4sPi2x8VOkEV0708psMjBmu+V4JjhZbadw2ifcNvxPbYGypTGteGIyk9R1VO2+WywSvA5F0lwfBoUU1i4s+pxKsleb2nexvZHG4sjAHDIDxJPFRxBMna08WOfqx/gyIfUGLgaQY/UVsgmq5DJIGBgcWtb5IJIFmgA5uPnXMRBNtS77YzRHtlHnglH4rVqylqYpy/GKOwPkmRx7A2J+Z8bDxWrUBERAREQEREBRnWTgLq3DaqnjF5CwOjHN8bg9rc/fbOz8pSZEGHnsIJBBBBsQciCN4IVhasNZzsLZJA+HrYXydZ5Lth7HloaSLghwIa3LK1rq0NY+qKKue6ppHNhqHZvBB6uU++dbNjj74A34i5uqN0i0JraIn1TEGgcRJG8EcxsuvY9oBQf3T7St+JVbql7dgbIZGy+1sMbcgbVhcklzvlKS6gsMMuKtlsdmCKR5Nsrub1TQTz9cJ+SeS4Gi+r+uriPU8bdg73vkY1rRzIBLvM0rSOr3QqLC6cxMO3I8h0shFi9wvsgDg0XNh2k8UEpREQEREBERAREQEREBeHHcJjq6eWmmF45WFrrbxfc4X3EGxHaAvciDI+m2gNXhr3dawvhv5M7ATG4X8na/03Z22Xcb2uM1FFuIi+RXCrNCsPlJdJRUxcd56lgJPMkDNBjpWPq11WT10jJqljoqQEElwLXTDfsxjfsn327PK53aBw/RGhgcHw0dOxw3OETNodzrXC7aD4hiaxrWMAa1oAaALAACwAHAAL7REGStaej8lHiNS14OxLI6WJ1snMkcXWHa0ktPa3tCiK2ZpLo3TV8XU1cYe3e05tcw++Y8ZtP28bhVFjOoA3Jo6sW4NnZYjvkZv+gEFIIrZg1CVxcNuopWt4lrpXn6JjF/OpzolqTo6ZzZKp5qnjMNc0Miv2x3Jf4mx5IOZ0fdD3QxvxGdpa6ZmxCDkequHOktycQ23Y0nc4K5F/AF/UBERAREQERE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20650" y="-1195388"/>
            <a:ext cx="4095750" cy="2505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2292" name="Picture 4" descr="http://sweetclipart.com/multisite/sweetclipart/files/musical_notes_set_blac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785926"/>
            <a:ext cx="6189272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00298" y="1428736"/>
            <a:ext cx="4214842" cy="502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8596" y="0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Bagpipes</a:t>
            </a:r>
            <a:endParaRPr kumimoji="0" lang="es-E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BAGPSOL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214554"/>
            <a:ext cx="4929222" cy="37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8596" y="0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Tin whistle</a:t>
            </a:r>
            <a:endParaRPr kumimoji="0" lang="es-E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TINWSOL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071678"/>
            <a:ext cx="4929222" cy="371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8596" y="0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Accordion</a:t>
            </a:r>
            <a:endParaRPr kumimoji="0" lang="es-E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BACCSOL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0131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143116"/>
            <a:ext cx="5143535" cy="3786214"/>
          </a:xfrm>
          <a:prstGeom prst="rect">
            <a:avLst/>
          </a:prstGeom>
          <a:solidFill>
            <a:schemeClr val="accent6">
              <a:lumMod val="40000"/>
              <a:lumOff val="60000"/>
              <a:alpha val="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8596" y="0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Drum</a:t>
            </a:r>
            <a:endParaRPr kumimoji="0" lang="es-E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DJEMSOL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48691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571440" y="642918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Which one</a:t>
            </a:r>
            <a:r>
              <a:rPr kumimoji="0" lang="en-US" sz="8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do you hear?</a:t>
            </a:r>
            <a:endParaRPr kumimoji="0" lang="es-E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BACCSOL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555776" y="2725688"/>
            <a:ext cx="864096" cy="864096"/>
          </a:xfrm>
          <a:prstGeom prst="rect">
            <a:avLst/>
          </a:prstGeom>
        </p:spPr>
      </p:pic>
      <p:pic>
        <p:nvPicPr>
          <p:cNvPr id="13" name="TINWSOL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3779912" y="2725688"/>
            <a:ext cx="864096" cy="864096"/>
          </a:xfrm>
          <a:prstGeom prst="rect">
            <a:avLst/>
          </a:prstGeom>
        </p:spPr>
      </p:pic>
      <p:pic>
        <p:nvPicPr>
          <p:cNvPr id="14" name="DJEMSOLO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932040" y="2708920"/>
            <a:ext cx="880864" cy="880864"/>
          </a:xfrm>
          <a:prstGeom prst="rect">
            <a:avLst/>
          </a:prstGeom>
        </p:spPr>
      </p:pic>
      <p:pic>
        <p:nvPicPr>
          <p:cNvPr id="15" name="BAGPSOLO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6300192" y="2725688"/>
            <a:ext cx="864096" cy="8640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74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3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000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rtinsclass.com/aphug/wp-content/uploads/2010/03/europe_map_political.gif"/>
          <p:cNvPicPr>
            <a:picLocks noChangeAspect="1" noChangeArrowheads="1"/>
          </p:cNvPicPr>
          <p:nvPr/>
        </p:nvPicPr>
        <p:blipFill>
          <a:blip r:embed="rId2" cstate="print"/>
          <a:srcRect r="38281" b="6250"/>
          <a:stretch>
            <a:fillRect/>
          </a:stretch>
        </p:blipFill>
        <p:spPr bwMode="auto">
          <a:xfrm>
            <a:off x="0" y="0"/>
            <a:ext cx="5643570" cy="6858000"/>
          </a:xfrm>
          <a:prstGeom prst="rect">
            <a:avLst/>
          </a:prstGeom>
          <a:noFill/>
        </p:spPr>
      </p:pic>
      <p:pic>
        <p:nvPicPr>
          <p:cNvPr id="1028" name="Picture 4" descr="https://lh3.googleusercontent.com/-gWxMsSGKfig/TXk6FulTwrI/AAAAAAAAAZE/0W1bNgW4bMo/s1600/blasdeotero.png"/>
          <p:cNvPicPr>
            <a:picLocks noChangeAspect="1" noChangeArrowheads="1"/>
          </p:cNvPicPr>
          <p:nvPr/>
        </p:nvPicPr>
        <p:blipFill>
          <a:blip r:embed="rId3" cstate="print"/>
          <a:srcRect l="38363" t="41933" r="24552" b="5351"/>
          <a:stretch>
            <a:fillRect/>
          </a:stretch>
        </p:blipFill>
        <p:spPr bwMode="auto">
          <a:xfrm>
            <a:off x="6215074" y="4714884"/>
            <a:ext cx="2542543" cy="1928826"/>
          </a:xfrm>
          <a:prstGeom prst="rect">
            <a:avLst/>
          </a:prstGeom>
          <a:noFill/>
        </p:spPr>
      </p:pic>
      <p:sp>
        <p:nvSpPr>
          <p:cNvPr id="6" name="5 Flecha izquierda"/>
          <p:cNvSpPr/>
          <p:nvPr/>
        </p:nvSpPr>
        <p:spPr>
          <a:xfrm>
            <a:off x="1285852" y="5643578"/>
            <a:ext cx="4857784" cy="92869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ttp://blog.theregularguynyc.com/wp-content/uploads/2012/12/boy-eating-turkey-clip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85992"/>
            <a:ext cx="466725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571440" y="357166"/>
            <a:ext cx="857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Full Scottish</a:t>
            </a:r>
            <a:r>
              <a:rPr kumimoji="0" lang="en-US" sz="5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Breakfast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 descr="http://gbw73jtbsq7akmku.zippykid.netdna-cdn.com/wp-content/uploads/2012/10/BLOG-03e-Full-Scottish-Breakf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00240"/>
            <a:ext cx="7286636" cy="36433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14348" y="357166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Haggis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www.torontoist.com/attachments/toronto_amandab/2007_01_24hagg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5786478" cy="433985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14348" y="357166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Scottish Shortbread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8" descr="http://upload.wikimedia.org/wikipedia/commons/d/d4/Shortbread_fing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643050"/>
            <a:ext cx="5143536" cy="47563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857232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tell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stories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images1.fanpop.com/images/photos/2000000/Cute-Nessie-loch-ness-monster-2030920-482-26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928934"/>
            <a:ext cx="6500858" cy="3520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14348" y="357166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Nessie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the Loch </a:t>
            </a: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Nes</a:t>
            </a: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 Monster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8918" name="Picture 6" descr="https://encrypted-tbn1.gstatic.com/images?q=tbn:ANd9GcTNlyBE17lud7qq3IwZcjdGsXS0i7A2scdtRRmOOuHW8215IFB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6858000"/>
            <a:ext cx="2286016" cy="4388588"/>
          </a:xfrm>
          <a:prstGeom prst="rect">
            <a:avLst/>
          </a:prstGeom>
          <a:noFill/>
        </p:spPr>
      </p:pic>
      <p:grpSp>
        <p:nvGrpSpPr>
          <p:cNvPr id="10" name="9 Grupo"/>
          <p:cNvGrpSpPr/>
          <p:nvPr/>
        </p:nvGrpSpPr>
        <p:grpSpPr>
          <a:xfrm>
            <a:off x="4857752" y="2000240"/>
            <a:ext cx="2643206" cy="1928826"/>
            <a:chOff x="4857752" y="2000240"/>
            <a:chExt cx="2643206" cy="1928826"/>
          </a:xfrm>
        </p:grpSpPr>
        <p:sp>
          <p:nvSpPr>
            <p:cNvPr id="8" name="7 Llamada ovalada"/>
            <p:cNvSpPr/>
            <p:nvPr/>
          </p:nvSpPr>
          <p:spPr>
            <a:xfrm>
              <a:off x="4857752" y="2000240"/>
              <a:ext cx="2643206" cy="192882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5500694" y="2145092"/>
              <a:ext cx="164307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3200" dirty="0" err="1" smtClean="0"/>
                <a:t>Hi</a:t>
              </a:r>
              <a:r>
                <a:rPr lang="es-ES" sz="3200" dirty="0" smtClean="0"/>
                <a:t>! My </a:t>
              </a:r>
              <a:r>
                <a:rPr lang="es-ES" sz="3200" dirty="0" err="1" smtClean="0"/>
                <a:t>name</a:t>
              </a:r>
              <a:r>
                <a:rPr lang="es-ES" sz="3200" dirty="0" smtClean="0"/>
                <a:t> </a:t>
              </a:r>
              <a:r>
                <a:rPr lang="es-ES" sz="3200" dirty="0" err="1" smtClean="0"/>
                <a:t>is</a:t>
              </a:r>
              <a:r>
                <a:rPr lang="es-ES" sz="3200" dirty="0" smtClean="0"/>
                <a:t> </a:t>
              </a:r>
              <a:r>
                <a:rPr lang="es-ES" sz="3200" dirty="0" err="1" smtClean="0"/>
                <a:t>Nessie</a:t>
              </a:r>
              <a:r>
                <a:rPr lang="es-ES" sz="3200" dirty="0" smtClean="0"/>
                <a:t>.</a:t>
              </a:r>
              <a:endParaRPr lang="es-ES" sz="3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19039E-6 C -0.00279 -0.00232 -0.00591 -0.00416 -0.00816 -0.00717 C -0.01042 -0.01017 -0.01112 -0.01525 -0.01355 -0.01803 C -0.0184 -0.0238 -0.02969 -0.03235 -0.02969 -0.03235 C -0.04583 -0.06378 -0.02448 -0.02681 -0.04323 -0.04691 C -0.05642 -0.061 -0.06511 -0.07325 -0.07032 -0.09358 C -0.06945 -0.10329 -0.06876 -0.11299 -0.06754 -0.12246 C -0.06702 -0.12616 -0.06685 -0.13055 -0.06494 -0.13309 C -0.06216 -0.13679 -0.05782 -0.13818 -0.05416 -0.14025 C -0.03629 -0.14973 -0.01892 -0.15435 -6.66667E-6 -0.15828 C 0.0026 -0.16359 0.00815 -0.17283 0.00815 -0.18 C 0.00815 -0.19201 0.00798 -0.20426 0.00538 -0.21581 C 0.00382 -0.22251 -0.00695 -0.2299 -0.01077 -0.23383 C -0.02153 -0.24515 -0.02986 -0.24931 -0.04323 -0.25555 C -0.05452 -0.26063 -0.05555 -0.25647 -0.06494 -0.26271 C -0.07292 -0.26803 -0.07917 -0.2775 -0.08647 -0.2842 C -0.0882 -0.2879 -0.09046 -0.29113 -0.09185 -0.29506 C -0.09411 -0.30199 -0.0974 -0.31655 -0.0974 -0.31655 C -0.09654 -0.32625 -0.09654 -0.33596 -0.09463 -0.34543 C -0.09306 -0.35282 -0.08716 -0.35791 -0.08386 -0.36345 C -0.06286 -0.39857 -0.04566 -0.39603 -0.01077 -0.39927 C 0.00017 -0.42145 0.00155 -0.44478 -0.01632 -0.46049 C -0.01805 -0.46535 -0.0191 -0.47066 -0.0217 -0.47482 C -0.02378 -0.47806 -0.0401 -0.49377 -0.04323 -0.49654 C -0.04809 -0.50624 -0.05173 -0.51479 -0.05955 -0.52172 C -0.06494 -0.52658 -0.0757 -0.53605 -0.0757 -0.53605 C -0.08369 -0.55222 -0.08386 -0.56863 -0.07292 -0.58272 C -0.06598 -0.6116 -0.07657 -0.57787 -0.06216 -0.59705 C -0.06007 -0.59982 -0.06164 -0.60513 -0.05955 -0.60791 C -0.05052 -0.62015 -0.05139 -0.60537 -0.05139 -0.61507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85786" y="1000108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Many people think </a:t>
            </a: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Nessie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lives at the bottom of a BIG</a:t>
            </a:r>
            <a:r>
              <a:rPr kumimoji="0" lang="en-US" sz="5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lake in Scotland. 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058" name="AutoShape 2" descr="data:image/jpeg;base64,/9j/4AAQSkZJRgABAQAAAQABAAD/2wCEAAkGBxMTEhUTExQWFhUWGBwYGBcXGB4YHxwaGBQYFxwZGRseHCggGx0lHBQUITEhJSorLi4uFyAzODMsNygtLiwBCgoKDg0OFxAQGywkHCQsLCwsLCwsLCwsLCwsLCwsLCwsLCwsLCwsLCwsLDcsLCwsLCwsLCwsLCwsLCwsLCwsLP/AABEIAQsAvQMBIgACEQEDEQH/xAAcAAACAgMBAQAAAAAAAAAAAAAEBQMGAAIHAQj/xABJEAABAwEDCQUDCQcCBQUBAAABAgMRAAQSIQUGMUFRYXGBkRMiobHBMlLRFCNCYnKCkuHwBxUWM6Ky8UPCU1Rjc9JEg5Oz4jT/xAAXAQEBAQEAAAAAAAAAAAAAAAAAAQID/8QAHxEBAQEBAAICAwEAAAAAAAAAABEBIQISMWFBUXEi/9oADAMBAAIRAxEAPwC8WsoShS3B3UgqVhOAEnAacBStjKVjUAUBJlSUpupCrylhRSElMgmEKJxwAkwKcvNBSSlWhQIOJGBEHEYjlQX7kYkm53iUm9eUVSi9dhV68Ivr0H6R2mtVkMrK1lSoBRuqKy33kEQsXTcUYhJN9ESYN9MEyKkVltjuA3vnE30Atq7wKkphOGJlae7pgzEVOMjs4yiZv3rylKvdoAF3wSb8hKR3pwSI0VsMlMw0kJgMfygFKF3uFGo490kYzgTtpVFJA1Vo+Ex3iAN5ipLo0VqtlJ1DpRC5NrbQO6tMe6lJPlU5yikJlQUCdQBJ6UWlsDZ0raKtwK28qhf+m+ANZRHrRQtAKZgkbsfKpnmEqBCgCDpFRWOwtNCG0hI3UuBPactqZkqZVd1EuYnkdfOhW8+2AJdQ42ZgApJnfVm7MbKgdya2pV4pBO041bgTs57WVRiVgbSmB50xZzgsyhPapA+sQKhyhktm6SpDQG0gDnUFmyLZ1pEBtY3BPwpMEzudNlTMvoI2JBUfClNtz/ZH8pCl8e6PWniMi2ZIwZbHBINRHI7RmEJTOGCPKmQpIxnwpRILbadkrI8btSjOx8ES2yobUuxhwg1KMyGSq8VucAaKbzSswMlN77SlHyNX/J1t/GNkGClkHXCVETxjGiLNnGw4bqL53hBw464qRrIrSYutoHL40T8njFIA4ACs8E4cH6BrJO3wrQXq8bK9d2Nx/KkK8eDkG6oA6iRPhNCWVi1Y3nmzshv/APVMZr1tW40GhBOweNaJWRgZJ4V6oqnCIrL2rCaDcK3Gsv7j4fGoVWRBMkY8T8a3uAUG5PGsEVGX0zAIJ2SJ8TWpdVPsHiYjzoN1tT9IjhWos6dcnjXiXtoAPEfGvW30q9lSTGmCDFESBtOoV7IqNUKETgdhjxBoJVgbQCouOJG0umB+KgMdWnWojga1RaEaLx5z60ILOlQCkOrUNqSFA+lFN3RrPOfWqNVWxoGCrqD8K2vt7Bjurcp515cBmUmN4oPEPoGiByPwqNeUUAkQcNkfGpwANUeFZfEx6etQBtZTUpUJbVd944dBRd5WqD4VjigMZAA01Gt5BAVeEascD6VRo9aXAYDc75r1Ha/VHKfWpSCU90x0IrAsa1CdxoMN/wCrzmoHX3ADdSlRGrETwnChsrZXZYAKw4oH3UlQ5kYVXEZwpK7wsbvZ+8FEqnhMDrTMDU2+3FQu2dtAn6RnyOFO7O+4R3miDuUCPOqonPFN6E2dZ2gqg9INN7HlV1YkNqb3LRe6FJ861uIbNLbJ7pQeBBqRZjHHqKW2qwkgjtFjh3fEAEUAMnuxPaExqUo/3ETUmFNX8rMpMKdQDsKk/GoWFuqBUh5JSdBUlKhyKFClwycgYvBlW6ZPgkE1utFiTCgoNnT3SQemmrCo8sC1qSOyfRP1UpT4qmKTOWvKaMO0CjsAQo6Ps05OXGU6HVLGwt+pAFDvZyWXSQ4DwHmJqxKqWULJanVXnULWdsegwHSlrlnjApu8QatlszmskyW8feTJPMEJoHLWdlmWi600tSo9pQAHjJNOHVebZP0THhTlvKFrKQhRS6kaEuJSvpIveNKLDlRq986yCD7hIIPWmjecFlRF1LqTrjHoSSacOpE5WtDQKUtIaJ1oCkY8lRWjeXLcruh5fK7PWJqdvO9AHdZKwdanBI5XTPOo05zj/lUqA26fAR4U4vWzltyhBSXXCNY/OPWsseSrU4J7VYGsKWtP5UQM7GQlKUWVQIxON0Tp+jE1M/nqopj5Kn70keVDqaw5Lea7qXkq/wCkVTPASJrdvKVqvdn2TjCdHdSkAb8U+tEWLPBpaQHGigjWmFjlInwpl/GFkH0yeCVUv0B7NY7eCCbUhSPrBM9QjTzqC1ZMtSVEtvATp7RRx4H/ABU4y9k91WKoUfevJHP6NHm0Lm62w0tEYQ7H+yKlCRqwWsmVNpX9Zt5aT/eR4UxVZnFAJdafWN6m1DrINEP5Qas4vKbbbMTCTJjjdAqn5b/aI5iGAEj3tJ078PClFps2TVMk9jZ0oO03lSOuHjUlnbdvE9i2DtQpaOuBBrl9i/aLa2nJUe1H0gswI3ECRXS8iZ7Wa0NhZWlpRwKFnFJ4xBG8aqlD1CVkC8hMjaqf9tZ89PdS2B9o/wDjXiLUlQvIUFDWU41jb5OgnofUVFUVrPRSovoJGu6ojzmiHM8bNrbeP3gPWnRzVs8d9CRhiQYrxvN+yNquw3J0XiJ6GtXEVx7LllWkgBxJO2SOHtTRGQShUoSsBOqDiDsGnCnr2QrLpUlA5hPrFbosbDXeSpnDWopw+PWr7JC615sBQ7qiVbTj6+lJU5oOKMdoOAk09ylbkCSLQxjohajjvAWRS+xZadQqVP2dSRpAC9B1iEk06fALKGafZJklSuSQPEikr2S1gTdSEjXp8proqMvWdQi/e3JSs+F30rZKmleymP8A21HnF0UHMG7EVezCjsGnppo1vNtatCATxA8CZrodnsrcnuGf+1d5yUjzqB+wAEQUEbFfkufCnF657ackPoEXLo2BIx9aD+SLGClK4f4rq7FlGoIww7iz6ipP3UiNBGrBR+JFS4dckaK2T3SZOnXhvBohlDjhhBUZ0CYJ5TjXS15KbGiBo1TOnl4Vj+TkRgiTqBSQPAVaOeJstqBhKVYe8kj4Uexkm1LxcZSQMSVQJHE09L1saUfmhcB9ltM4cSqZ4EVIjK5JhbbrZ0TgSdmBkc5q9QlbzcXBc7FBGkJSoqnnMeNS2G1KbSVqaZZEG6EolX2lKUSQNOjTTi0ZPSUX1uOLB+gsIExqN1Irn+e2WTeuJPG70GjhGnaNtY8tUBnHnCtxZAOGiara7ad+z9ba0KSpV2DJ1DEmdH+K7Fmb+z5FnCXX0hT5E44hvcBoKhrV035WOPm0axgTr000yXlJTZBRdDgxBiQdyknSK7na83LM8fnW0OH6wBPlQKMxrCk3gwid4BA5GqFWRFWl9hu0/KEoChJSrACFEHRAu4Two+yZ1toKgu1NLOGKWVmNOu9Bp09kdpabqk3hERh4UkOZaAolAwOqfyq2hHYH7WsTfdUdN1KcT9pWGHWsXlG1pMfJETtLRUTxJNWpjOlgm6lLhOgdzTzKvOprRlj3G0qV7vbISekmtXf0im26yWt8AmzQPqi7RORc1X7wKyWxvIJ84pjlR7KB/li4nUkJSs/iJPpS0M5UcMFax95KR0SKXUWO35GbKYQLqx9MNSedB2XIL8yt+cPdA5EflU9hsdoSB21rx91IT0JWkzTJuwJ03lHmB5AVLCBW1MM4PLavfWgHyqVGcNlOAebw3x0mK2tFiAGDYVvUL1BOMPA/ymru2I8BT5PgUu32RwXS6gg6r4T5EGsOT7M2L0EDSO8pXQY1HZ7Og+22nkK9U21PdSRvIUB0woNU9kvFt0jcFBPVKhHhRzASkYA8gOuBpd+60rM3yRrElPhTGzZNabGgCdn500xItsESoCPrR6io0qax7yBwUnyrHW2AJOjef0KhQ4yfZaUobQMKijm7S3EhaeRB8qmbUDiMZ14VAywB7KbvhWltQEIW4vEISVdBPpU1VczqymB2hvRd7oAOMjTwxnjyrjGULVfUVwBsjw46hVqzrtQgDWUyREzP6P6wqjxp/X6/KomLv+yPJIetfaqgpZF/HWs4I/3q4pFdtIqifsssimbHPZklxZVe1QAEAaZ0pUeZq7pJIxHh8aKHdtgCroStR3DAcSax51STFxRB1iMOOM1uUOY9/wAAPMGhLLb1LWpIQsgYBfdKVbSCk4c6oLDi/wDh8yqPCpkLPunlHxpe/ZkLPeC4P11x0CwKgOTEIwQ660PdRJHHEmKAJ7OFtQhpKDq76VAeCTWrCmVplbDY4pjoVIFa/wANlWtwA43SoxwqdnIiUqkhQI2LVB5zW+MdbM2pAENtEDUUJKvLCim31qIBvD7kRyJNTlBIASmOC48gfGtwCn2klO8Er0fdqVWlokCQ4B9oD0Ir1i2DQTJ+qFRyw9a8NuGMIdVwaV5kCpbKonEoWkbD6jVUVMk44iB9qfCvLQ57oBO9V3yk+FaLtBBi6sCdSZ9DhWr9qcHstKWNxSD/AFECoJgrYFHp6wa3K0TBInZNDWdSlYqQtO5XZ4dJ861yi5dASELM60RI5E+lIUQQJ0CdWIk8MeFR2lg4qlvDEXwcOd7DlS1pZTACEgfWZUDxkYTRTi3inulHEpJ6ARVg9TagoCE9qNZbKSmdmJra0TcjslTsSoCBxkUCqxOE94z9m8jwKj5USmwoAJhW+6o48YiaqB0WpxMJAcSN4Cz1vKNLs6ba4mzq+cwJCSCggkE6JwjDZsolWcbaDdU04lIMXlpCBxxVMdKUZ1ZXZfaS22pKhflUTgAk65gzOimjmecbkyRo18fjh+joRst6MMKb5wud4hOgbMNgJI8NnQyA1Bgax8f81j8rnw7rmdlBpNkYbkhSUYi6qJJJMGIOnVT4OFWuNhSZPiIqkZDta0MN3ysIuAJISgAYbZKjx8KfIykoISUkKMfSC20nf7JrfqlTW5hzSbStAO1DZHUAHxrxDVqAF11lQ0AlozHJUUIMqPkkqDSQBMJCiT95RT5UKHlElSlpRhgCoL16LpJAqwp5Z1kj5xZCpwhN0ckkmeNG2Z4Y98/hjbuqsu2dxQCi66onQhlaWpHI+tb2V+JBszxjW5aTPKVVNxc01U8r6TrpB1IYPhKCaxq1EaE2lW5SABx0CmDdoMYiOYPlWKWVDuqjeAPWoMs6lkSpN3cIPmBFDLyk4DHyd0jam4fNQ8JqZKVjC+VEnG8RgNwSkVIhQGk4n7vhM1FaKVeAvQnCe+mSD1ipW1d3u3SdowE8pod5DZPspUZ1i/64VK2DhOGyAU9cTNB6guzjcA3ST6Ctw2dJMDZW50RJoI2BAVfC3ZmYDio/DMeFQE2mzkpiVAbEYE8DqpS9YiMAy+4dqrQUj+/0pqbSIkXtgBSrxwkDfWhW5pBRw73nJnpVynCppD4MIaDYnEreLh6Ez0NMVNuhPdAJ3qJ85rZVqhQFx07wBd5yRUlok6HAgbYBPjh4VakANu2gqAWykD3ku+kCmLe+J2TPnS91sjBVoJG9SEY7MEUY02AIkjmT400TOAa451Rc8EJLyQkD+WTIiJKt24aP80+yizGKbU63qgAKHikxxqsZTeUpxSr5WQkAk4E8IGiTo0baRNcty6gpcIw6zvwPAg8+EjtJk0dl1Hzs3te2dOMkn9YVClAnG7o1TWYt47bmW+lVjaSFALCSDjj7RiJmMKbIsCyZU4sjYSBq+qE+M1Tcw7Y+LKOxZDkKIJwkaDBJUDoIq6WN19QBdQhG1JVJ+FaTECrG0qWu9M6kqT/Vo8aX27NxtEFKXjjJKVKV/Tek1ZFgx7R/XCo038ZuxqkkyN8gQaXVhCnJikAqbbcn3VXY/FevgcTUrWSnBJvBM4wlLiuqgvGmr1hQs99EzqvHy0eFQfuVA/lhxA2NqCBzFX2IStZYZX/wivWFd7xSnDxrdWWw2YuN/ck+SaYO2BqQA0kGcD2YO06xFC2+yuaEOFsa7rQQfxBJ8I41eIKRb3VAKupSjasqQT1AioLbbGD/ADHWydhCVx0TNLmMmSrC1OLnSlUqngVECiVZNSNLLaPrukKn7qThxpxOonMrtI0WgyNCQlQTzF1XlS22Z0PJMoSwreNPMEA+FORY7PrW1GtKUpjjovDrUFtasY7xKY4z0Gul8TpI1no+DLlw7gkfHCsGerxOF1I2En0PpWWi3WEYYTPuHwFLHbZYdd87YHpepxasFmztfXqZJ24p6maLfzitCYBVZ0a/prkcRIqoptFhOIJG5xKo6JV603yflOzCEpW2BtUVI6XgY6nlV4hq1l1xapLiTuQl0zwF6OtHWjOBiIcUUK1DvTxKQZHA0OxYLO4JS4t0e6h5KvBMYVsc2rKMezVH3zHSpwyof341/pupA1gMLJPE4x0oe1ZdeWCGy2eCVk9CimzdkYb0FIjHFKQf6gVUS1amleyuD9jT94pg8qXDqpWO1Wu+CXR9lSSBzASBWW96EuKJgqM6NvODww16Ks76Qu8cMNBA/U1Tc5YSCVHDQMY6YmNI2VndzV3OOe5TUFOkhU4nGOUk6/1oqMtECYjZqkfqK3eb7xIn9bDjo27tFaWld2NPOoroWYGXGrOwtt5SwC5e7oJ+ikYkDAd2rZby0+lJbJcQDiUKC414guJINU39mz5h0ANHBKpdJAEEicEnHva8KvFpcaIBSFqOv5Mu6OaUuJPhWsQbkxDJTKAsx71869cyDW9os75VKHQlPu3BHMxS1eWQ1CEs2iT7wX/ctWA50c8/aYF1hJnSFO+gQRUVqMklary7hVHtCdHAGmTLAAjvnmTSizi2BYK2GQPqOr6xEHhU5s9rJJFqQEnQAyMOpNNMx7Y77iO0ebWg+4pwHwEDrSLKeezbEoSytKhqX3Z4DWOBrex5vYw5a3lDQE3lpnDkdM0UvNOy6VBSjqvrK8fvCmihZZz7cUCrQqITc7t2d08Pz1VtOcbisVKk7yTJ5mugWr9nqCCQ+pO5TV7l3VTVEyjkdtKyhu65GkpSUeCqEQDK7hxCzJ2YV4i2KjEmePWpLPklYMdisE6AQZI2iTjWqclrUoBKFz7sGah6h5O0/rTWKUeW2j3chWuf5DujCUnR8ManYzctpF4Mqjaq7HQmZ3RNCFbc4aK9dTGg02bzStqoKktNg6O1cQjomZ8K1tWaduSYuJXvbUFDznwqkKWVHTJ6/qKbWC3vDuocUnbCiJqBWbluaErYcjaAF84SSRzoZyzuIIUoKTjEqSUjxqQWvJr7iie1WSQYkmY/XpRByyW1A6pxGncR5eNVT5Urbp+FQuWlQnQeYpE6ttuzgUCYV3T+uVV7KOUr4gk8SdWOGJG6gXAtQxI6zQPeBjTwqmeOp1wkTjjpxkdKEceBOP69ahdCq8Q2ala9XRP2UsBS3lEgJCUiSBpKsNIMaDXSrQwgouIKAo6FXA54RjPrXFM1ct2izL+bIumLySkEGJjGCdZ0V12yMNvtpdWyl0kbjxHeM69FUhlZG0No0JG0pbCOZEmKU2rORhtfefSNohZ4zBUOGArV5goVebydjoCkOJQYjXdx5Y0JarS8YAsdoSdqQ2s/jWlR8qAl3OuyKN1Dk/cdM8wnDCaPydbkEE3kJGoF3HqSSfCKTN2kNYOrCNoftHe+8EJMczRSLZZlYtuJO3skgdSpUqqxKZO5Ynui5eJgS43Ebfa07oquZTyXbHlqh9u7xSggToN1OI51XP3qsfzLCyd95wc9JmtTnCnC9ZG0pH0UrWB00VPhT9nMp5MBFoUkHElKoE8EmTrpzZs2UoZ7MwtRJKnI7NUbJRirXpNVJnLlkBkMrTOpK3MNGg9oNlEWnLLREoZIUcQTZ0nnicdWMnlQFIzRbvGUricBfVo5tcNfOpEZvWdKvnUunZF86N/ZpPKaFZyzbiAUvNAKwAcUyk7PZiRTJr5XHetAkD+W20l0Df3RMacYPGgnFmB+abQq4dN5D4PCVGBO2jW7MoKxVaDqIK0XdBMYm8BI1Cqs9ly1BV2+nDARKVGftBRBw1Y0vfy/bCSO1WDOjZ6zViLparc1F5BUmPautE4fZ7M3tEa6lYyg0tIU2XFRgYX2N37ilIHQVQRa7aVT2jqidpvdJkDlWLTaym8VOkaJJUeRxjlUirXbbTaDiHSlOMXkgk8OzUZOH5VI3a1JQPlD6bpwCnW0AH8ZSo4asTVSZyjbld1C3VDRCUz5DTUVryQ4JU+Hb5GAKCSTxnAVepFj/dNgdcN1yySdASm7zAS4BPKprTmPZik33wnZGGOr2iR4dKpTOTlKMdk4d4HHdGo6xop0xmskYu30xhCUlR1aSAQOcHdTqq+5k5aFlISTBOIQCkjaDdiN9RO2ReN5teGqQnnAHhVmtuaiEgFLilgjBXZqA3CQD6cKrlosD6NZjcYoEtos8acOP+KHAG0dY86Yv3sb5B5g/nQC7PsPnUaWTNfJjKnAq0WlltA+ilYUs7hEgV0k5y2Vpu60qRsQbxH4sDyrmGRs3nV95IKsPdXGOv2KvWTsyFpCVOOJSdgQVAcVSPKn9TUlmz3QVwGnlHVinrd9Zpg5nZZzCXClIGlKhf4g3ZSI47qlcySi7cWYRhKgEtg8xJ6k0kylkvJzf03HD7iZcHCUxHOedIgi2ZbYV/INmA2FtxKh95IjpUViyq8QYYacGGKXCvkdaTuNb2d7JwEICEE63GFKII2SlQpxYLGy4mQpDkYXghxHUIIFVEjlgWnC4iFaQl5xOndEHRurz5MoaWr2zvAHhKcB41IzlKykmbiSk4AtlvV9YCfCo3c7LGlUdqknYlClcp0U6NU2hQMrsy07gQqeOmKxWcNnGLqlpPu94jDeExNeqzwY0TE61m7HQGsey9ZnBi41xvtq6XvWgCGXbFfENSZ9vs09dvhTmzNCe6wgYzKhGnEEC7p31T8s5cQn+QUcW7qTx9jyJpcxnKsaXXxt794dFAzV3MTrpwQdJCZ13R0BnlUNouReNyfrRGzTG/VVEVbw9gLYo/VUgo/qSI8ajfyAVi8EqUNpUVemip6lXaypam8l2DoupVA07DE6I0Ud8jT9ITuknlGsbornOTMgOJWFoUttQ0EJUfFPlVzsNkeMFyHBtKQk9C3J603Co7ZkayuOEgEOa0pdKDGj2Z37KLayU3cuFo3RoCiFaBHdKiYHSi02dJxuonaUAHywoPKWTHHPYtTjZ2JiPK941FRt5v2cKClNAx7IUJjXoAu/4qRmyNX73aK3AOXQN10XTSr+HbYkG5aUz7xTJ06CfHRXjtiymhP/APU2rViif9hoLI1ZzjfWSN8pjnM1z/PbJnzhU2lJnEqv+BvKA6VY7BYbeZ7S0NkbC2COhQmkedGbtqALzaWXDrCEEKMe6lAAP3ppiue2uzme9cB+0PjUTTcGMDHOvbcTe+cQpCtik3T0IBoNQ16P1xqq6zmJa2QOzS6m9iq4GykDbjdIJ+FXNsNkX4mdZB8jXIM1mWLoLlpebJBwbQo46sUFU9KcsW99s/N5QRweC0/3oNRF9tFobBJgJI+l2cjkdFDP25MSm1JGwXBHjo50gsjNqtGJcsq9fzawD/SAa2fzctKZUnsAdaiSDxvADzqzEPhlLugBbLmo99OHPAHhHOiu2WPpEiB7DRV1Iwqj2glAhbjatzZKo4lxCwa0yfa2UghCiNvtp2+4Up6JFX1SjVZi4SFIVzKehg1q1mnIKSgDYST4G6J60c7ndaEwFWbvHVOPQY1J/GkCVM47AoT5kinQrTmCucVpjp8amV+zsESHoO9Mj+6ale/aAPos9VflUSc/CDix/X6XanVaIzGW2ZQ8OaJpo3me2RK0IJ2gFPhqqNrPlB+jyn4kTUVoz3KdDU71YDoNPWnU4lOYbJMyoDZP+adZNyG2zggQN6lK8CYFVp3P8xAaE7b3p+dLDndalY9rd2JDaY6mfGk1XSClPuyeHqBQrjtokQ2gjc4U/wC3H9aKo7WeFsTpSlQH0ig+aSBQ1uzvtS4IWhEe4mPOTUhXS0umO8AnnPjUKba3MF5E7AsTw0+Fc3s1vtT5lSFPJ4EDqCKy0NKSLws6Ux7rokdQTV9UroFuyy22YKXFE7AAOqiBSLKGctog9nZnAB9NzujiYgGquM5HPZU6+gD3VA+ifOjLLlu/KTblpGx4HzSTPA0mL17/ABvam8CGjtJN7xSr86Jt2d7TzcLLjKxrQVAHmkz4VLZ7G19L5E5OMgL8kp86HytlezJbLYbQ3dxlDaDJG5aFeNIVQ8pOFap7ZTo1SpZ/uFH5uWZN8FxhlaDpvKF7iApxIqC1t31XkqRB+qho80pEVpZ7OhKu8pZP1HrnkDSNV2bJ9gaLYS2lpLers0p8wSDWiuwbN0uMidIUTP8A9mHSqZYMugICLqwPeL61gc1TRrNvaXgX2BvDcnmTp4ECrGKtamrMk3oQk6QU+0eBGJoeyZaaSSFuuCTMOoUkDcFlsSBo01VncnFZutrsKzpBSkMr8E41OzkG2wQX20g6iu+DyIIqTFW5WVGlDuuMKOwuD86UOZxrQspNmRhGIWTOn/p0ps+Ziyr5x1s7Q2AD5CKe2TNJkCFFw/en0pw6LdsTv+nA3qgnxnpAoJ3NZlZvOgBR0lJiTVhKwNNQvLTouzxGA31LpFaOY7EG6tydRVGHAACaFbzCEypy8PdiPGatwejCBvjHwFeqUqREc5nkKXSEH8MpQPm2WZ2qKjXic21K/mOC77qAf8VYw5+v1jXpUZwp7aTFZtWZtmIwCwds/EGo7DmYwDeVJGEArBH9o86dZRtjbYla0KI1EiY3CdOjZQjuXmzBC0wNqCcY0TPHUavTg393IAhKZScIJ7vQg1B+6mL17s0Xow7kgb8BWlmt6nAAlaUnCZSrw9kc6NcfP/ESANgvbNMnTp61OnAlsySlyA4FrEaEkIHD2ga0ZzWsyRKWUpP1u/HVR8DUruVkCMHFayUgYcTMUCnO2yA4ur/AY07hV6cS2rJDYHeSwQNPzMa9oVgK9s2SLNgoNMfaCD50Nb8rsuD5u1ITxXd1cRQLfygqlpdmdkRJcvYYaiqRoFEWws4QAmNkHwg4UofyYyskOssSZjvqBMcU+U1vYzaE4KabkmTcWDP4iDU/yMqUFqQtu7ohzA6/ZBjSJorkmemQlWdwqlpKTJSlKlKPD2POqww8kEXzgTiRJ8K7Tng6yEG+tJkEQLOl49SDHOuQjJd4yCY0iGwnD9bqjTq+bObNmcZS4hxZChMoUpPUGYqws5DZTpTf/wC4Eq8SmfGqVkPPEMtobU2tRSAkrLp0bYu1c8n5ds7glLgP2sCPxAGnUGt2VoIu9mlKD9EJHPACK1YQ00kIQ2UpGACW8OgHiaiW4IKkOCNwv48gYobsFKMrtKvsolI85pEMkWpETEDRgAQd/dnDfRTBGPrVcdyXBvNALI9591M8gY60Vk9akzeZQhU43BM8SVAzTcKhXaLSTCm7qZ9qR0Hdk8YqRVuCf+Ms7kYD8UCqurPtyIDaQdpJPhHrQ7mdzzmClhI+on861mIs1syyhIwcUpXuFVyON1PrSK02x+byroRsTd0cQb3WpWc21uoC0OFQOMFJT4TXv8HO/UQdpVNaz1xnuhBlVAMptK29uLix0JFG2TOFajcZ7Z/arBPQESOJNbM5suCZXZzvxUR4Voc1SZvPt3dd0xTh1lrcnF9twHaVBUfhJjnS60ZPSe+0yXJ95X+2ATTNiw2Ns3e+6vVgqOqa3dslqVISwkJ2oVdMcSb1AiFsebF0JQn6pIA4woyaDXnFakHB2NwAjkCIFORms6tXfbc3kKE/1RRKszGsPnVA60rAV/aamteKqW3L1pdEOOFSdl0AeAFLVOKP+K6AnNBg4JUZ5x0itHcyiMUG8fqqunoRBrM+2r9KEEq2HpUoSdN6DzBFWR/N616JdOwKx8RhFAWvNe1JEqa/CQo9AZqyGbQ/yxQTAtC1H3e8fFXpQ5eciCpyDvIHSYrdnIz6sEtLP3Y86LTm5ax/pKHH4VOrwmUnH41PZFoCgCFRrgBXmDU9ryVaB7TSxGuMOdDovIPe6VcTdWO+2lIKQ0d7jV4+CvStmMr3cUJZG35sjoTMUlRaWbokuhW+CKjCkk/zIG+fQVq4zFnZzjeKsV3E/USkjxTTRWVHFwEWpB3EI/tKaqLOR1LxQpK9wwPQ41YckZtL0uJbA+t8QRTifwT2VuPeQ8gbh3R0KYoqyZYtCJDt1R1FBTGvZNQ2tFns0FdnQonQUm/zx0VE1bgokhiBhGEbdhp8o3GWLGcPkyQfroSB5E0Fasr3BLfyVOwIRJ8U1bbTkkue3c4R8ADWzGQrOn/SbJ3pnzms+2LNc1tWWnnFSVqJ4lPgIFaItBXgW08RM+eNdV/d7MR2SANyR6CoE5Nsx0NJ/Cavuu+Ki2BhaYNwn7mP4pBq0WTvAXrMTvOJ9TThjJ7SPYQB+uNRWmyOqwCwgbhjU3yqZ4xqWlJEtsieMVDftpxhpA2H4yaHeKWjLtrV9nT6GvVv2N0d6FAayP8AFRRrNtKP57rIGxJ+J9KJNqRdvJKVcFJHiTSJORbK4O6YH1e7FajMyyzitwnTF4f+NNzDpwMrtHDtW0nZIPrRbWIm8DvTh60pRm2yj2GwTtUok1CcluXsXFbheKQOGJmpMXp29agnE6OB89FBpy22TF1zj2aj4gVC3Y1tgkthzcVaeprRNotn0GGkD6y58E0mFNl3lCUGDvE0NNoGnszs0ifExUVnatEy4tA3IB9a8tVnfMXVIEHCcQeIifGgmsrinJkNkaJSu9iNXsjGvXslMr9tpJ4pE0G/kjtRKnXAdiCUJ5JNB/wq0PaddO6+BV4C38g2SJLKRG0EUGLFk4e0lgH7X50K/kyxA3L7ilDSA6PWBTJGQLEBi3zUT6GiJrM8wkgMdhG44/nRam1rEECDuiOGmlVpzes6ouXm96E79cia8ZzaTGL1oJ23wB4U4dMxkkRBUekUM1mlZ5J7+O8fCi7Bk5LQELWonatSvAmmTRrN1Zixfu9r3BXvyBv3BRNZWHQN8gb9wVnyBv3BRFZQDmwN+4K8OT2vcFFVlAqezbsizKmEE7Y/Otk5v2YaGUePxpnWVbqTAgya0BAbTFe/u5r3BRVeVFDfu9r3BWHJ7XuCia9oAVZIYOBbBHE/Gtk5LZGhtIouvaUCKya0foDx+NefutmZ7MePxoyvKANWSWDpbB6+UxXisj2ciC0gjeKNrKUhb/D9l/5dr8IqJWa1jP8A6ZvkI8qcVzz9rNsdb7AtE4JcVdCygEgtgExpiThvNW6kxb/3DZUieySAMZJOHjVSfzqZCb6bNKNIBvAlO2YgGNWOyddcqyPly1OBaVPruqN0pUolIBvEwOCSOm2lOUE3CBeVdOjREcKlZ3y8c31/L6SsNssTvZ3FtFTiUrSi+L8KQFjuzPsmaYiwN+4K+bs2MqqYfZUE+y4JKTBu60jHCUyK+mjSt8ZWVlZQZWV5XtB5XtZWUGVlZWUGVlZWUEb5VHdid/8AkUIHbRH8tE7L+87teHWj6ygDK35PdRGMYndAPjjWBb2PcRqgXiNkyYO/VqoysoBW1O60o9rUT7OOPHR1rVtT+F5KNegn3RH9V6d0UZWUAC3rQP8ASQeC/joP64yJW9OKERjjeOzDCNtF1lAChb84pbjDWZ0Y69v620b9rYjs1KHdLa0idoUk+R8K6PUFqsbbohxCFgYgLSFCdsEUHyfYXVJQToSTp1YKUI8alvqIKL5uEglG8aOeJxica+of3DZf+WY/+JH/AI1p/DVjmfkrE/8AaT8KjO+Ob1845uw9bLM0IVefSFAYnSJw4FU19RGhLLkxhoy2y2g6JQhKT1Aouj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5060" name="Picture 4" descr="http://4.bp.blogspot.com/-lVkrCIsZ9OM/UUyEjm19y2I/AAAAAAAAABs/ASxoNKvq1a0/s1600/ness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4786346" cy="35897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0" y="0"/>
            <a:ext cx="9144000" cy="1928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We don´t know if she is real. 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058" name="AutoShape 2" descr="data:image/jpeg;base64,/9j/4AAQSkZJRgABAQAAAQABAAD/2wCEAAkGBxMTEhUTExQWFhUWGBwYGBcXGB4YHxwaGBQYFxwZGRseHCggGx0lHBQUITEhJSorLi4uFyAzODMsNygtLiwBCgoKDg0OFxAQGywkHCQsLCwsLCwsLCwsLCwsLCwsLCwsLCwsLCwsLCwsLDcsLCwsLCwsLCwsLCwsLCwsLCwsLP/AABEIAQsAvQMBIgACEQEDEQH/xAAcAAACAgMBAQAAAAAAAAAAAAAEBQMGAAIHAQj/xABJEAABAwEDCQUDCQcCBQUBAAABAgMRAAQSIQUGMUFRYXGBkRMiobHBMlLRFCNCYnKCkuHwBxUWM6Ky8UPCU1Rjc9JEg5Oz4jT/xAAXAQEBAQEAAAAAAAAAAAAAAAAAAQID/8QAHxEBAQEBAAICAwEAAAAAAAAAABEBIQISMWFBUXEi/9oADAMBAAIRAxEAPwC8WsoShS3B3UgqVhOAEnAacBStjKVjUAUBJlSUpupCrylhRSElMgmEKJxwAkwKcvNBSSlWhQIOJGBEHEYjlQX7kYkm53iUm9eUVSi9dhV68Ivr0H6R2mtVkMrK1lSoBRuqKy33kEQsXTcUYhJN9ESYN9MEyKkVltjuA3vnE30Atq7wKkphOGJlae7pgzEVOMjs4yiZv3rylKvdoAF3wSb8hKR3pwSI0VsMlMw0kJgMfygFKF3uFGo490kYzgTtpVFJA1Vo+Ex3iAN5ipLo0VqtlJ1DpRC5NrbQO6tMe6lJPlU5yikJlQUCdQBJ6UWlsDZ0raKtwK28qhf+m+ANZRHrRQtAKZgkbsfKpnmEqBCgCDpFRWOwtNCG0hI3UuBPactqZkqZVd1EuYnkdfOhW8+2AJdQ42ZgApJnfVm7MbKgdya2pV4pBO041bgTs57WVRiVgbSmB50xZzgsyhPapA+sQKhyhktm6SpDQG0gDnUFmyLZ1pEBtY3BPwpMEzudNlTMvoI2JBUfClNtz/ZH8pCl8e6PWniMi2ZIwZbHBINRHI7RmEJTOGCPKmQpIxnwpRILbadkrI8btSjOx8ES2yobUuxhwg1KMyGSq8VucAaKbzSswMlN77SlHyNX/J1t/GNkGClkHXCVETxjGiLNnGw4bqL53hBw464qRrIrSYutoHL40T8njFIA4ACs8E4cH6BrJO3wrQXq8bK9d2Nx/KkK8eDkG6oA6iRPhNCWVi1Y3nmzshv/APVMZr1tW40GhBOweNaJWRgZJ4V6oqnCIrL2rCaDcK3Gsv7j4fGoVWRBMkY8T8a3uAUG5PGsEVGX0zAIJ2SJ8TWpdVPsHiYjzoN1tT9IjhWos6dcnjXiXtoAPEfGvW30q9lSTGmCDFESBtOoV7IqNUKETgdhjxBoJVgbQCouOJG0umB+KgMdWnWojga1RaEaLx5z60ILOlQCkOrUNqSFA+lFN3RrPOfWqNVWxoGCrqD8K2vt7Bjurcp515cBmUmN4oPEPoGiByPwqNeUUAkQcNkfGpwANUeFZfEx6etQBtZTUpUJbVd944dBRd5WqD4VjigMZAA01Gt5BAVeEascD6VRo9aXAYDc75r1Ha/VHKfWpSCU90x0IrAsa1CdxoMN/wCrzmoHX3ADdSlRGrETwnChsrZXZYAKw4oH3UlQ5kYVXEZwpK7wsbvZ+8FEqnhMDrTMDU2+3FQu2dtAn6RnyOFO7O+4R3miDuUCPOqonPFN6E2dZ2gqg9INN7HlV1YkNqb3LRe6FJ861uIbNLbJ7pQeBBqRZjHHqKW2qwkgjtFjh3fEAEUAMnuxPaExqUo/3ETUmFNX8rMpMKdQDsKk/GoWFuqBUh5JSdBUlKhyKFClwycgYvBlW6ZPgkE1utFiTCgoNnT3SQemmrCo8sC1qSOyfRP1UpT4qmKTOWvKaMO0CjsAQo6Ps05OXGU6HVLGwt+pAFDvZyWXSQ4DwHmJqxKqWULJanVXnULWdsegwHSlrlnjApu8QatlszmskyW8feTJPMEJoHLWdlmWi600tSo9pQAHjJNOHVebZP0THhTlvKFrKQhRS6kaEuJSvpIveNKLDlRq986yCD7hIIPWmjecFlRF1LqTrjHoSSacOpE5WtDQKUtIaJ1oCkY8lRWjeXLcruh5fK7PWJqdvO9AHdZKwdanBI5XTPOo05zj/lUqA26fAR4U4vWzltyhBSXXCNY/OPWsseSrU4J7VYGsKWtP5UQM7GQlKUWVQIxON0Tp+jE1M/nqopj5Kn70keVDqaw5Lea7qXkq/wCkVTPASJrdvKVqvdn2TjCdHdSkAb8U+tEWLPBpaQHGigjWmFjlInwpl/GFkH0yeCVUv0B7NY7eCCbUhSPrBM9QjTzqC1ZMtSVEtvATp7RRx4H/ABU4y9k91WKoUfevJHP6NHm0Lm62w0tEYQ7H+yKlCRqwWsmVNpX9Zt5aT/eR4UxVZnFAJdafWN6m1DrINEP5Qas4vKbbbMTCTJjjdAqn5b/aI5iGAEj3tJ078PClFps2TVMk9jZ0oO03lSOuHjUlnbdvE9i2DtQpaOuBBrl9i/aLa2nJUe1H0gswI3ECRXS8iZ7Wa0NhZWlpRwKFnFJ4xBG8aqlD1CVkC8hMjaqf9tZ89PdS2B9o/wDjXiLUlQvIUFDWU41jb5OgnofUVFUVrPRSovoJGu6ojzmiHM8bNrbeP3gPWnRzVs8d9CRhiQYrxvN+yNquw3J0XiJ6GtXEVx7LllWkgBxJO2SOHtTRGQShUoSsBOqDiDsGnCnr2QrLpUlA5hPrFbosbDXeSpnDWopw+PWr7JC615sBQ7qiVbTj6+lJU5oOKMdoOAk09ylbkCSLQxjohajjvAWRS+xZadQqVP2dSRpAC9B1iEk06fALKGafZJklSuSQPEikr2S1gTdSEjXp8proqMvWdQi/e3JSs+F30rZKmleymP8A21HnF0UHMG7EVezCjsGnppo1vNtatCATxA8CZrodnsrcnuGf+1d5yUjzqB+wAEQUEbFfkufCnF657ackPoEXLo2BIx9aD+SLGClK4f4rq7FlGoIww7iz6ipP3UiNBGrBR+JFS4dckaK2T3SZOnXhvBohlDjhhBUZ0CYJ5TjXS15KbGiBo1TOnl4Vj+TkRgiTqBSQPAVaOeJstqBhKVYe8kj4Uexkm1LxcZSQMSVQJHE09L1saUfmhcB9ltM4cSqZ4EVIjK5JhbbrZ0TgSdmBkc5q9QlbzcXBc7FBGkJSoqnnMeNS2G1KbSVqaZZEG6EolX2lKUSQNOjTTi0ZPSUX1uOLB+gsIExqN1Irn+e2WTeuJPG70GjhGnaNtY8tUBnHnCtxZAOGiara7ad+z9ba0KSpV2DJ1DEmdH+K7Fmb+z5FnCXX0hT5E44hvcBoKhrV035WOPm0axgTr000yXlJTZBRdDgxBiQdyknSK7na83LM8fnW0OH6wBPlQKMxrCk3gwid4BA5GqFWRFWl9hu0/KEoChJSrACFEHRAu4Two+yZ1toKgu1NLOGKWVmNOu9Bp09kdpabqk3hERh4UkOZaAolAwOqfyq2hHYH7WsTfdUdN1KcT9pWGHWsXlG1pMfJETtLRUTxJNWpjOlgm6lLhOgdzTzKvOprRlj3G0qV7vbISekmtXf0im26yWt8AmzQPqi7RORc1X7wKyWxvIJ84pjlR7KB/li4nUkJSs/iJPpS0M5UcMFax95KR0SKXUWO35GbKYQLqx9MNSedB2XIL8yt+cPdA5EflU9hsdoSB21rx91IT0JWkzTJuwJ03lHmB5AVLCBW1MM4PLavfWgHyqVGcNlOAebw3x0mK2tFiAGDYVvUL1BOMPA/ymru2I8BT5PgUu32RwXS6gg6r4T5EGsOT7M2L0EDSO8pXQY1HZ7Og+22nkK9U21PdSRvIUB0woNU9kvFt0jcFBPVKhHhRzASkYA8gOuBpd+60rM3yRrElPhTGzZNabGgCdn500xItsESoCPrR6io0qax7yBwUnyrHW2AJOjef0KhQ4yfZaUobQMKijm7S3EhaeRB8qmbUDiMZ14VAywB7KbvhWltQEIW4vEISVdBPpU1VczqymB2hvRd7oAOMjTwxnjyrjGULVfUVwBsjw46hVqzrtQgDWUyREzP6P6wqjxp/X6/KomLv+yPJIetfaqgpZF/HWs4I/3q4pFdtIqifsssimbHPZklxZVe1QAEAaZ0pUeZq7pJIxHh8aKHdtgCroStR3DAcSax51STFxRB1iMOOM1uUOY9/wAAPMGhLLb1LWpIQsgYBfdKVbSCk4c6oLDi/wDh8yqPCpkLPunlHxpe/ZkLPeC4P11x0CwKgOTEIwQ660PdRJHHEmKAJ7OFtQhpKDq76VAeCTWrCmVplbDY4pjoVIFa/wANlWtwA43SoxwqdnIiUqkhQI2LVB5zW+MdbM2pAENtEDUUJKvLCim31qIBvD7kRyJNTlBIASmOC48gfGtwCn2klO8Er0fdqVWlokCQ4B9oD0Ir1i2DQTJ+qFRyw9a8NuGMIdVwaV5kCpbKonEoWkbD6jVUVMk44iB9qfCvLQ57oBO9V3yk+FaLtBBi6sCdSZ9DhWr9qcHstKWNxSD/AFECoJgrYFHp6wa3K0TBInZNDWdSlYqQtO5XZ4dJ861yi5dASELM60RI5E+lIUQQJ0CdWIk8MeFR2lg4qlvDEXwcOd7DlS1pZTACEgfWZUDxkYTRTi3inulHEpJ6ARVg9TagoCE9qNZbKSmdmJra0TcjslTsSoCBxkUCqxOE94z9m8jwKj5USmwoAJhW+6o48YiaqB0WpxMJAcSN4Cz1vKNLs6ba4mzq+cwJCSCggkE6JwjDZsolWcbaDdU04lIMXlpCBxxVMdKUZ1ZXZfaS22pKhflUTgAk65gzOimjmecbkyRo18fjh+joRst6MMKb5wud4hOgbMNgJI8NnQyA1Bgax8f81j8rnw7rmdlBpNkYbkhSUYi6qJJJMGIOnVT4OFWuNhSZPiIqkZDta0MN3ysIuAJISgAYbZKjx8KfIykoISUkKMfSC20nf7JrfqlTW5hzSbStAO1DZHUAHxrxDVqAF11lQ0AlozHJUUIMqPkkqDSQBMJCiT95RT5UKHlElSlpRhgCoL16LpJAqwp5Z1kj5xZCpwhN0ckkmeNG2Z4Y98/hjbuqsu2dxQCi66onQhlaWpHI+tb2V+JBszxjW5aTPKVVNxc01U8r6TrpB1IYPhKCaxq1EaE2lW5SABx0CmDdoMYiOYPlWKWVDuqjeAPWoMs6lkSpN3cIPmBFDLyk4DHyd0jam4fNQ8JqZKVjC+VEnG8RgNwSkVIhQGk4n7vhM1FaKVeAvQnCe+mSD1ipW1d3u3SdowE8pod5DZPspUZ1i/64VK2DhOGyAU9cTNB6guzjcA3ST6Ctw2dJMDZW50RJoI2BAVfC3ZmYDio/DMeFQE2mzkpiVAbEYE8DqpS9YiMAy+4dqrQUj+/0pqbSIkXtgBSrxwkDfWhW5pBRw73nJnpVynCppD4MIaDYnEreLh6Ez0NMVNuhPdAJ3qJ85rZVqhQFx07wBd5yRUlok6HAgbYBPjh4VakANu2gqAWykD3ku+kCmLe+J2TPnS91sjBVoJG9SEY7MEUY02AIkjmT400TOAa451Rc8EJLyQkD+WTIiJKt24aP80+yizGKbU63qgAKHikxxqsZTeUpxSr5WQkAk4E8IGiTo0baRNcty6gpcIw6zvwPAg8+EjtJk0dl1Hzs3te2dOMkn9YVClAnG7o1TWYt47bmW+lVjaSFALCSDjj7RiJmMKbIsCyZU4sjYSBq+qE+M1Tcw7Y+LKOxZDkKIJwkaDBJUDoIq6WN19QBdQhG1JVJ+FaTECrG0qWu9M6kqT/Vo8aX27NxtEFKXjjJKVKV/Tek1ZFgx7R/XCo038ZuxqkkyN8gQaXVhCnJikAqbbcn3VXY/FevgcTUrWSnBJvBM4wlLiuqgvGmr1hQs99EzqvHy0eFQfuVA/lhxA2NqCBzFX2IStZYZX/wivWFd7xSnDxrdWWw2YuN/ck+SaYO2BqQA0kGcD2YO06xFC2+yuaEOFsa7rQQfxBJ8I41eIKRb3VAKupSjasqQT1AioLbbGD/ADHWydhCVx0TNLmMmSrC1OLnSlUqngVECiVZNSNLLaPrukKn7qThxpxOonMrtI0WgyNCQlQTzF1XlS22Z0PJMoSwreNPMEA+FORY7PrW1GtKUpjjovDrUFtasY7xKY4z0Gul8TpI1no+DLlw7gkfHCsGerxOF1I2En0PpWWi3WEYYTPuHwFLHbZYdd87YHpepxasFmztfXqZJ24p6maLfzitCYBVZ0a/prkcRIqoptFhOIJG5xKo6JV603yflOzCEpW2BtUVI6XgY6nlV4hq1l1xapLiTuQl0zwF6OtHWjOBiIcUUK1DvTxKQZHA0OxYLO4JS4t0e6h5KvBMYVsc2rKMezVH3zHSpwyof341/pupA1gMLJPE4x0oe1ZdeWCGy2eCVk9CimzdkYb0FIjHFKQf6gVUS1amleyuD9jT94pg8qXDqpWO1Wu+CXR9lSSBzASBWW96EuKJgqM6NvODww16Ks76Qu8cMNBA/U1Tc5YSCVHDQMY6YmNI2VndzV3OOe5TUFOkhU4nGOUk6/1oqMtECYjZqkfqK3eb7xIn9bDjo27tFaWld2NPOoroWYGXGrOwtt5SwC5e7oJ+ikYkDAd2rZby0+lJbJcQDiUKC414guJINU39mz5h0ANHBKpdJAEEicEnHva8KvFpcaIBSFqOv5Mu6OaUuJPhWsQbkxDJTKAsx71869cyDW9os75VKHQlPu3BHMxS1eWQ1CEs2iT7wX/ctWA50c8/aYF1hJnSFO+gQRUVqMklary7hVHtCdHAGmTLAAjvnmTSizi2BYK2GQPqOr6xEHhU5s9rJJFqQEnQAyMOpNNMx7Y77iO0ebWg+4pwHwEDrSLKeezbEoSytKhqX3Z4DWOBrex5vYw5a3lDQE3lpnDkdM0UvNOy6VBSjqvrK8fvCmihZZz7cUCrQqITc7t2d08Pz1VtOcbisVKk7yTJ5mugWr9nqCCQ+pO5TV7l3VTVEyjkdtKyhu65GkpSUeCqEQDK7hxCzJ2YV4i2KjEmePWpLPklYMdisE6AQZI2iTjWqclrUoBKFz7sGah6h5O0/rTWKUeW2j3chWuf5DujCUnR8ManYzctpF4Mqjaq7HQmZ3RNCFbc4aK9dTGg02bzStqoKktNg6O1cQjomZ8K1tWaduSYuJXvbUFDznwqkKWVHTJ6/qKbWC3vDuocUnbCiJqBWbluaErYcjaAF84SSRzoZyzuIIUoKTjEqSUjxqQWvJr7iie1WSQYkmY/XpRByyW1A6pxGncR5eNVT5Urbp+FQuWlQnQeYpE6ttuzgUCYV3T+uVV7KOUr4gk8SdWOGJG6gXAtQxI6zQPeBjTwqmeOp1wkTjjpxkdKEceBOP69ahdCq8Q2ala9XRP2UsBS3lEgJCUiSBpKsNIMaDXSrQwgouIKAo6FXA54RjPrXFM1ct2izL+bIumLySkEGJjGCdZ0V12yMNvtpdWyl0kbjxHeM69FUhlZG0No0JG0pbCOZEmKU2rORhtfefSNohZ4zBUOGArV5goVebydjoCkOJQYjXdx5Y0JarS8YAsdoSdqQ2s/jWlR8qAl3OuyKN1Dk/cdM8wnDCaPydbkEE3kJGoF3HqSSfCKTN2kNYOrCNoftHe+8EJMczRSLZZlYtuJO3skgdSpUqqxKZO5Ynui5eJgS43Ebfa07oquZTyXbHlqh9u7xSggToN1OI51XP3qsfzLCyd95wc9JmtTnCnC9ZG0pH0UrWB00VPhT9nMp5MBFoUkHElKoE8EmTrpzZs2UoZ7MwtRJKnI7NUbJRirXpNVJnLlkBkMrTOpK3MNGg9oNlEWnLLREoZIUcQTZ0nnicdWMnlQFIzRbvGUricBfVo5tcNfOpEZvWdKvnUunZF86N/ZpPKaFZyzbiAUvNAKwAcUyk7PZiRTJr5XHetAkD+W20l0Df3RMacYPGgnFmB+abQq4dN5D4PCVGBO2jW7MoKxVaDqIK0XdBMYm8BI1Cqs9ly1BV2+nDARKVGftBRBw1Y0vfy/bCSO1WDOjZ6zViLparc1F5BUmPautE4fZ7M3tEa6lYyg0tIU2XFRgYX2N37ilIHQVQRa7aVT2jqidpvdJkDlWLTaym8VOkaJJUeRxjlUirXbbTaDiHSlOMXkgk8OzUZOH5VI3a1JQPlD6bpwCnW0AH8ZSo4asTVSZyjbld1C3VDRCUz5DTUVryQ4JU+Hb5GAKCSTxnAVepFj/dNgdcN1yySdASm7zAS4BPKprTmPZik33wnZGGOr2iR4dKpTOTlKMdk4d4HHdGo6xop0xmskYu30xhCUlR1aSAQOcHdTqq+5k5aFlISTBOIQCkjaDdiN9RO2ReN5teGqQnnAHhVmtuaiEgFLilgjBXZqA3CQD6cKrlosD6NZjcYoEtos8acOP+KHAG0dY86Yv3sb5B5g/nQC7PsPnUaWTNfJjKnAq0WlltA+ilYUs7hEgV0k5y2Vpu60qRsQbxH4sDyrmGRs3nV95IKsPdXGOv2KvWTsyFpCVOOJSdgQVAcVSPKn9TUlmz3QVwGnlHVinrd9Zpg5nZZzCXClIGlKhf4g3ZSI47qlcySi7cWYRhKgEtg8xJ6k0kylkvJzf03HD7iZcHCUxHOedIgi2ZbYV/INmA2FtxKh95IjpUViyq8QYYacGGKXCvkdaTuNb2d7JwEICEE63GFKII2SlQpxYLGy4mQpDkYXghxHUIIFVEjlgWnC4iFaQl5xOndEHRurz5MoaWr2zvAHhKcB41IzlKykmbiSk4AtlvV9YCfCo3c7LGlUdqknYlClcp0U6NU2hQMrsy07gQqeOmKxWcNnGLqlpPu94jDeExNeqzwY0TE61m7HQGsey9ZnBi41xvtq6XvWgCGXbFfENSZ9vs09dvhTmzNCe6wgYzKhGnEEC7p31T8s5cQn+QUcW7qTx9jyJpcxnKsaXXxt794dFAzV3MTrpwQdJCZ13R0BnlUNouReNyfrRGzTG/VVEVbw9gLYo/VUgo/qSI8ajfyAVi8EqUNpUVemip6lXaypam8l2DoupVA07DE6I0Ud8jT9ITuknlGsbornOTMgOJWFoUttQ0EJUfFPlVzsNkeMFyHBtKQk9C3J603Co7ZkayuOEgEOa0pdKDGj2Z37KLayU3cuFo3RoCiFaBHdKiYHSi02dJxuonaUAHywoPKWTHHPYtTjZ2JiPK941FRt5v2cKClNAx7IUJjXoAu/4qRmyNX73aK3AOXQN10XTSr+HbYkG5aUz7xTJ06CfHRXjtiymhP/APU2rViif9hoLI1ZzjfWSN8pjnM1z/PbJnzhU2lJnEqv+BvKA6VY7BYbeZ7S0NkbC2COhQmkedGbtqALzaWXDrCEEKMe6lAAP3ppiue2uzme9cB+0PjUTTcGMDHOvbcTe+cQpCtik3T0IBoNQ16P1xqq6zmJa2QOzS6m9iq4GykDbjdIJ+FXNsNkX4mdZB8jXIM1mWLoLlpebJBwbQo46sUFU9KcsW99s/N5QRweC0/3oNRF9tFobBJgJI+l2cjkdFDP25MSm1JGwXBHjo50gsjNqtGJcsq9fzawD/SAa2fzctKZUnsAdaiSDxvADzqzEPhlLugBbLmo99OHPAHhHOiu2WPpEiB7DRV1Iwqj2glAhbjatzZKo4lxCwa0yfa2UghCiNvtp2+4Up6JFX1SjVZi4SFIVzKehg1q1mnIKSgDYST4G6J60c7ndaEwFWbvHVOPQY1J/GkCVM47AoT5kinQrTmCucVpjp8amV+zsESHoO9Mj+6ale/aAPos9VflUSc/CDix/X6XanVaIzGW2ZQ8OaJpo3me2RK0IJ2gFPhqqNrPlB+jyn4kTUVoz3KdDU71YDoNPWnU4lOYbJMyoDZP+adZNyG2zggQN6lK8CYFVp3P8xAaE7b3p+dLDndalY9rd2JDaY6mfGk1XSClPuyeHqBQrjtokQ2gjc4U/wC3H9aKo7WeFsTpSlQH0ig+aSBQ1uzvtS4IWhEe4mPOTUhXS0umO8AnnPjUKba3MF5E7AsTw0+Fc3s1vtT5lSFPJ4EDqCKy0NKSLws6Ux7rokdQTV9UroFuyy22YKXFE7AAOqiBSLKGctog9nZnAB9NzujiYgGquM5HPZU6+gD3VA+ifOjLLlu/KTblpGx4HzSTPA0mL17/ABvam8CGjtJN7xSr86Jt2d7TzcLLjKxrQVAHmkz4VLZ7G19L5E5OMgL8kp86HytlezJbLYbQ3dxlDaDJG5aFeNIVQ8pOFap7ZTo1SpZ/uFH5uWZN8FxhlaDpvKF7iApxIqC1t31XkqRB+qho80pEVpZ7OhKu8pZP1HrnkDSNV2bJ9gaLYS2lpLers0p8wSDWiuwbN0uMidIUTP8A9mHSqZYMugICLqwPeL61gc1TRrNvaXgX2BvDcnmTp4ECrGKtamrMk3oQk6QU+0eBGJoeyZaaSSFuuCTMOoUkDcFlsSBo01VncnFZutrsKzpBSkMr8E41OzkG2wQX20g6iu+DyIIqTFW5WVGlDuuMKOwuD86UOZxrQspNmRhGIWTOn/p0ps+Ziyr5x1s7Q2AD5CKe2TNJkCFFw/en0pw6LdsTv+nA3qgnxnpAoJ3NZlZvOgBR0lJiTVhKwNNQvLTouzxGA31LpFaOY7EG6tydRVGHAACaFbzCEypy8PdiPGatwejCBvjHwFeqUqREc5nkKXSEH8MpQPm2WZ2qKjXic21K/mOC77qAf8VYw5+v1jXpUZwp7aTFZtWZtmIwCwds/EGo7DmYwDeVJGEArBH9o86dZRtjbYla0KI1EiY3CdOjZQjuXmzBC0wNqCcY0TPHUavTg393IAhKZScIJ7vQg1B+6mL17s0Xow7kgb8BWlmt6nAAlaUnCZSrw9kc6NcfP/ESANgvbNMnTp61OnAlsySlyA4FrEaEkIHD2ga0ZzWsyRKWUpP1u/HVR8DUruVkCMHFayUgYcTMUCnO2yA4ur/AY07hV6cS2rJDYHeSwQNPzMa9oVgK9s2SLNgoNMfaCD50Nb8rsuD5u1ITxXd1cRQLfygqlpdmdkRJcvYYaiqRoFEWws4QAmNkHwg4UofyYyskOssSZjvqBMcU+U1vYzaE4KabkmTcWDP4iDU/yMqUFqQtu7ohzA6/ZBjSJorkmemQlWdwqlpKTJSlKlKPD2POqww8kEXzgTiRJ8K7Tng6yEG+tJkEQLOl49SDHOuQjJd4yCY0iGwnD9bqjTq+bObNmcZS4hxZChMoUpPUGYqws5DZTpTf/wC4Eq8SmfGqVkPPEMtobU2tRSAkrLp0bYu1c8n5ds7glLgP2sCPxAGnUGt2VoIu9mlKD9EJHPACK1YQ00kIQ2UpGACW8OgHiaiW4IKkOCNwv48gYobsFKMrtKvsolI85pEMkWpETEDRgAQd/dnDfRTBGPrVcdyXBvNALI9591M8gY60Vk9akzeZQhU43BM8SVAzTcKhXaLSTCm7qZ9qR0Hdk8YqRVuCf+Ms7kYD8UCqurPtyIDaQdpJPhHrQ7mdzzmClhI+on861mIs1syyhIwcUpXuFVyON1PrSK02x+byroRsTd0cQb3WpWc21uoC0OFQOMFJT4TXv8HO/UQdpVNaz1xnuhBlVAMptK29uLix0JFG2TOFajcZ7Z/arBPQESOJNbM5suCZXZzvxUR4Voc1SZvPt3dd0xTh1lrcnF9twHaVBUfhJjnS60ZPSe+0yXJ95X+2ATTNiw2Ns3e+6vVgqOqa3dslqVISwkJ2oVdMcSb1AiFsebF0JQn6pIA4woyaDXnFakHB2NwAjkCIFORms6tXfbc3kKE/1RRKszGsPnVA60rAV/aamteKqW3L1pdEOOFSdl0AeAFLVOKP+K6AnNBg4JUZ5x0itHcyiMUG8fqqunoRBrM+2r9KEEq2HpUoSdN6DzBFWR/N616JdOwKx8RhFAWvNe1JEqa/CQo9AZqyGbQ/yxQTAtC1H3e8fFXpQ5eciCpyDvIHSYrdnIz6sEtLP3Y86LTm5ax/pKHH4VOrwmUnH41PZFoCgCFRrgBXmDU9ryVaB7TSxGuMOdDovIPe6VcTdWO+2lIKQ0d7jV4+CvStmMr3cUJZG35sjoTMUlRaWbokuhW+CKjCkk/zIG+fQVq4zFnZzjeKsV3E/USkjxTTRWVHFwEWpB3EI/tKaqLOR1LxQpK9wwPQ41YckZtL0uJbA+t8QRTifwT2VuPeQ8gbh3R0KYoqyZYtCJDt1R1FBTGvZNQ2tFns0FdnQonQUm/zx0VE1bgokhiBhGEbdhp8o3GWLGcPkyQfroSB5E0Fasr3BLfyVOwIRJ8U1bbTkkue3c4R8ADWzGQrOn/SbJ3pnzms+2LNc1tWWnnFSVqJ4lPgIFaItBXgW08RM+eNdV/d7MR2SANyR6CoE5Nsx0NJ/Cavuu+Ki2BhaYNwn7mP4pBq0WTvAXrMTvOJ9TThjJ7SPYQB+uNRWmyOqwCwgbhjU3yqZ4xqWlJEtsieMVDftpxhpA2H4yaHeKWjLtrV9nT6GvVv2N0d6FAayP8AFRRrNtKP57rIGxJ+J9KJNqRdvJKVcFJHiTSJORbK4O6YH1e7FajMyyzitwnTF4f+NNzDpwMrtHDtW0nZIPrRbWIm8DvTh60pRm2yj2GwTtUok1CcluXsXFbheKQOGJmpMXp29agnE6OB89FBpy22TF1zj2aj4gVC3Y1tgkthzcVaeprRNotn0GGkD6y58E0mFNl3lCUGDvE0NNoGnszs0ifExUVnatEy4tA3IB9a8tVnfMXVIEHCcQeIifGgmsrinJkNkaJSu9iNXsjGvXslMr9tpJ4pE0G/kjtRKnXAdiCUJ5JNB/wq0PaddO6+BV4C38g2SJLKRG0EUGLFk4e0lgH7X50K/kyxA3L7ilDSA6PWBTJGQLEBi3zUT6GiJrM8wkgMdhG44/nRam1rEECDuiOGmlVpzes6ouXm96E79cia8ZzaTGL1oJ23wB4U4dMxkkRBUekUM1mlZ5J7+O8fCi7Bk5LQELWonatSvAmmTRrN1Zixfu9r3BXvyBv3BRNZWHQN8gb9wVnyBv3BRFZQDmwN+4K8OT2vcFFVlAqezbsizKmEE7Y/Otk5v2YaGUePxpnWVbqTAgya0BAbTFe/u5r3BRVeVFDfu9r3BWHJ7XuCia9oAVZIYOBbBHE/Gtk5LZGhtIouvaUCKya0foDx+NefutmZ7MePxoyvKANWSWDpbB6+UxXisj2ciC0gjeKNrKUhb/D9l/5dr8IqJWa1jP8A6ZvkI8qcVzz9rNsdb7AtE4JcVdCygEgtgExpiThvNW6kxb/3DZUieySAMZJOHjVSfzqZCb6bNKNIBvAlO2YgGNWOyddcqyPly1OBaVPruqN0pUolIBvEwOCSOm2lOUE3CBeVdOjREcKlZ3y8c31/L6SsNssTvZ3FtFTiUrSi+L8KQFjuzPsmaYiwN+4K+bs2MqqYfZUE+y4JKTBu60jHCUyK+mjSt8ZWVlZQZWV5XtB5XtZWUGVlZWUGVlZWUEb5VHdid/8AkUIHbRH8tE7L+87teHWj6ygDK35PdRGMYndAPjjWBb2PcRqgXiNkyYO/VqoysoBW1O60o9rUT7OOPHR1rVtT+F5KNegn3RH9V6d0UZWUAC3rQP8ASQeC/joP64yJW9OKERjjeOzDCNtF1lAChb84pbjDWZ0Y69v620b9rYjs1KHdLa0idoUk+R8K6PUFqsbbohxCFgYgLSFCdsEUHyfYXVJQToSTp1YKUI8alvqIKL5uEglG8aOeJxica+of3DZf+WY/+JH/AI1p/DVjmfkrE/8AaT8KjO+Ob1845uw9bLM0IVefSFAYnSJw4FU19RGhLLkxhoy2y2g6JQhKT1Aouj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0" y="4929198"/>
            <a:ext cx="9144000" cy="1928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But we like to tell stories about her!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6082" name="Picture 2" descr="http://www.fishworldfyi.com/gallery/cache/All%20Fish/Realistic/Realistic%20Themes/Bermuda%20Triangle/Loch%20Ness%20Monster_3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429156" y="1285860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18 -0.02824 C 0.21476 -0.08241 0.25347 -0.13635 0.31111 -0.11713 C 0.36858 -0.09792 0.44722 0.08472 0.52049 0.08657 C 0.59358 0.08842 0.67847 -0.10047 0.7507 -0.10602 C 0.82275 -0.11158 0.88663 0.05439 0.95295 0.05324 C 1.01927 0.05208 1.0915 -0.12014 1.14844 -0.11343 C 1.20538 -0.10672 1.23282 0.09514 1.29479 0.09398 C 1.35712 0.09282 1.48386 -0.08565 1.52188 -0.12084 " pathEditMode="relative" rAng="0" ptsTypes="aaaaaaaA">
                                      <p:cBhvr>
                                        <p:cTn id="11" dur="3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85786" y="1000108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Story of </a:t>
            </a: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Greyfriar´s</a:t>
            </a:r>
            <a:r>
              <a:rPr kumimoji="0" lang="en-US" sz="5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Bobby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058" name="AutoShape 2" descr="data:image/jpeg;base64,/9j/4AAQSkZJRgABAQAAAQABAAD/2wCEAAkGBxMTEhUTExQWFhUWGBwYGBcXGB4YHxwaGBQYFxwZGRseHCggGx0lHBQUITEhJSorLi4uFyAzODMsNygtLiwBCgoKDg0OFxAQGywkHCQsLCwsLCwsLCwsLCwsLCwsLCwsLCwsLCwsLCwsLDcsLCwsLCwsLCwsLCwsLCwsLCwsLP/AABEIAQsAvQMBIgACEQEDEQH/xAAcAAACAgMBAQAAAAAAAAAAAAAEBQMGAAIHAQj/xABJEAABAwEDCQUDCQcCBQUBAAABAgMRAAQSIQUGMUFRYXGBkRMiobHBMlLRFCNCYnKCkuHwBxUWM6Ky8UPCU1Rjc9JEg5Oz4jT/xAAXAQEBAQEAAAAAAAAAAAAAAAAAAQID/8QAHxEBAQEBAAICAwEAAAAAAAAAABEBIQISMWFBUXEi/9oADAMBAAIRAxEAPwC8WsoShS3B3UgqVhOAEnAacBStjKVjUAUBJlSUpupCrylhRSElMgmEKJxwAkwKcvNBSSlWhQIOJGBEHEYjlQX7kYkm53iUm9eUVSi9dhV68Ivr0H6R2mtVkMrK1lSoBRuqKy33kEQsXTcUYhJN9ESYN9MEyKkVltjuA3vnE30Atq7wKkphOGJlae7pgzEVOMjs4yiZv3rylKvdoAF3wSb8hKR3pwSI0VsMlMw0kJgMfygFKF3uFGo490kYzgTtpVFJA1Vo+Ex3iAN5ipLo0VqtlJ1DpRC5NrbQO6tMe6lJPlU5yikJlQUCdQBJ6UWlsDZ0raKtwK28qhf+m+ANZRHrRQtAKZgkbsfKpnmEqBCgCDpFRWOwtNCG0hI3UuBPactqZkqZVd1EuYnkdfOhW8+2AJdQ42ZgApJnfVm7MbKgdya2pV4pBO041bgTs57WVRiVgbSmB50xZzgsyhPapA+sQKhyhktm6SpDQG0gDnUFmyLZ1pEBtY3BPwpMEzudNlTMvoI2JBUfClNtz/ZH8pCl8e6PWniMi2ZIwZbHBINRHI7RmEJTOGCPKmQpIxnwpRILbadkrI8btSjOx8ES2yobUuxhwg1KMyGSq8VucAaKbzSswMlN77SlHyNX/J1t/GNkGClkHXCVETxjGiLNnGw4bqL53hBw464qRrIrSYutoHL40T8njFIA4ACs8E4cH6BrJO3wrQXq8bK9d2Nx/KkK8eDkG6oA6iRPhNCWVi1Y3nmzshv/APVMZr1tW40GhBOweNaJWRgZJ4V6oqnCIrL2rCaDcK3Gsv7j4fGoVWRBMkY8T8a3uAUG5PGsEVGX0zAIJ2SJ8TWpdVPsHiYjzoN1tT9IjhWos6dcnjXiXtoAPEfGvW30q9lSTGmCDFESBtOoV7IqNUKETgdhjxBoJVgbQCouOJG0umB+KgMdWnWojga1RaEaLx5z60ILOlQCkOrUNqSFA+lFN3RrPOfWqNVWxoGCrqD8K2vt7Bjurcp515cBmUmN4oPEPoGiByPwqNeUUAkQcNkfGpwANUeFZfEx6etQBtZTUpUJbVd944dBRd5WqD4VjigMZAA01Gt5BAVeEascD6VRo9aXAYDc75r1Ha/VHKfWpSCU90x0IrAsa1CdxoMN/wCrzmoHX3ADdSlRGrETwnChsrZXZYAKw4oH3UlQ5kYVXEZwpK7wsbvZ+8FEqnhMDrTMDU2+3FQu2dtAn6RnyOFO7O+4R3miDuUCPOqonPFN6E2dZ2gqg9INN7HlV1YkNqb3LRe6FJ861uIbNLbJ7pQeBBqRZjHHqKW2qwkgjtFjh3fEAEUAMnuxPaExqUo/3ETUmFNX8rMpMKdQDsKk/GoWFuqBUh5JSdBUlKhyKFClwycgYvBlW6ZPgkE1utFiTCgoNnT3SQemmrCo8sC1qSOyfRP1UpT4qmKTOWvKaMO0CjsAQo6Ps05OXGU6HVLGwt+pAFDvZyWXSQ4DwHmJqxKqWULJanVXnULWdsegwHSlrlnjApu8QatlszmskyW8feTJPMEJoHLWdlmWi600tSo9pQAHjJNOHVebZP0THhTlvKFrKQhRS6kaEuJSvpIveNKLDlRq986yCD7hIIPWmjecFlRF1LqTrjHoSSacOpE5WtDQKUtIaJ1oCkY8lRWjeXLcruh5fK7PWJqdvO9AHdZKwdanBI5XTPOo05zj/lUqA26fAR4U4vWzltyhBSXXCNY/OPWsseSrU4J7VYGsKWtP5UQM7GQlKUWVQIxON0Tp+jE1M/nqopj5Kn70keVDqaw5Lea7qXkq/wCkVTPASJrdvKVqvdn2TjCdHdSkAb8U+tEWLPBpaQHGigjWmFjlInwpl/GFkH0yeCVUv0B7NY7eCCbUhSPrBM9QjTzqC1ZMtSVEtvATp7RRx4H/ABU4y9k91WKoUfevJHP6NHm0Lm62w0tEYQ7H+yKlCRqwWsmVNpX9Zt5aT/eR4UxVZnFAJdafWN6m1DrINEP5Qas4vKbbbMTCTJjjdAqn5b/aI5iGAEj3tJ078PClFps2TVMk9jZ0oO03lSOuHjUlnbdvE9i2DtQpaOuBBrl9i/aLa2nJUe1H0gswI3ECRXS8iZ7Wa0NhZWlpRwKFnFJ4xBG8aqlD1CVkC8hMjaqf9tZ89PdS2B9o/wDjXiLUlQvIUFDWU41jb5OgnofUVFUVrPRSovoJGu6ojzmiHM8bNrbeP3gPWnRzVs8d9CRhiQYrxvN+yNquw3J0XiJ6GtXEVx7LllWkgBxJO2SOHtTRGQShUoSsBOqDiDsGnCnr2QrLpUlA5hPrFbosbDXeSpnDWopw+PWr7JC615sBQ7qiVbTj6+lJU5oOKMdoOAk09ylbkCSLQxjohajjvAWRS+xZadQqVP2dSRpAC9B1iEk06fALKGafZJklSuSQPEikr2S1gTdSEjXp8proqMvWdQi/e3JSs+F30rZKmleymP8A21HnF0UHMG7EVezCjsGnppo1vNtatCATxA8CZrodnsrcnuGf+1d5yUjzqB+wAEQUEbFfkufCnF657ackPoEXLo2BIx9aD+SLGClK4f4rq7FlGoIww7iz6ipP3UiNBGrBR+JFS4dckaK2T3SZOnXhvBohlDjhhBUZ0CYJ5TjXS15KbGiBo1TOnl4Vj+TkRgiTqBSQPAVaOeJstqBhKVYe8kj4Uexkm1LxcZSQMSVQJHE09L1saUfmhcB9ltM4cSqZ4EVIjK5JhbbrZ0TgSdmBkc5q9QlbzcXBc7FBGkJSoqnnMeNS2G1KbSVqaZZEG6EolX2lKUSQNOjTTi0ZPSUX1uOLB+gsIExqN1Irn+e2WTeuJPG70GjhGnaNtY8tUBnHnCtxZAOGiara7ad+z9ba0KSpV2DJ1DEmdH+K7Fmb+z5FnCXX0hT5E44hvcBoKhrV035WOPm0axgTr000yXlJTZBRdDgxBiQdyknSK7na83LM8fnW0OH6wBPlQKMxrCk3gwid4BA5GqFWRFWl9hu0/KEoChJSrACFEHRAu4Two+yZ1toKgu1NLOGKWVmNOu9Bp09kdpabqk3hERh4UkOZaAolAwOqfyq2hHYH7WsTfdUdN1KcT9pWGHWsXlG1pMfJETtLRUTxJNWpjOlgm6lLhOgdzTzKvOprRlj3G0qV7vbISekmtXf0im26yWt8AmzQPqi7RORc1X7wKyWxvIJ84pjlR7KB/li4nUkJSs/iJPpS0M5UcMFax95KR0SKXUWO35GbKYQLqx9MNSedB2XIL8yt+cPdA5EflU9hsdoSB21rx91IT0JWkzTJuwJ03lHmB5AVLCBW1MM4PLavfWgHyqVGcNlOAebw3x0mK2tFiAGDYVvUL1BOMPA/ymru2I8BT5PgUu32RwXS6gg6r4T5EGsOT7M2L0EDSO8pXQY1HZ7Og+22nkK9U21PdSRvIUB0woNU9kvFt0jcFBPVKhHhRzASkYA8gOuBpd+60rM3yRrElPhTGzZNabGgCdn500xItsESoCPrR6io0qax7yBwUnyrHW2AJOjef0KhQ4yfZaUobQMKijm7S3EhaeRB8qmbUDiMZ14VAywB7KbvhWltQEIW4vEISVdBPpU1VczqymB2hvRd7oAOMjTwxnjyrjGULVfUVwBsjw46hVqzrtQgDWUyREzP6P6wqjxp/X6/KomLv+yPJIetfaqgpZF/HWs4I/3q4pFdtIqifsssimbHPZklxZVe1QAEAaZ0pUeZq7pJIxHh8aKHdtgCroStR3DAcSax51STFxRB1iMOOM1uUOY9/wAAPMGhLLb1LWpIQsgYBfdKVbSCk4c6oLDi/wDh8yqPCpkLPunlHxpe/ZkLPeC4P11x0CwKgOTEIwQ660PdRJHHEmKAJ7OFtQhpKDq76VAeCTWrCmVplbDY4pjoVIFa/wANlWtwA43SoxwqdnIiUqkhQI2LVB5zW+MdbM2pAENtEDUUJKvLCim31qIBvD7kRyJNTlBIASmOC48gfGtwCn2klO8Er0fdqVWlokCQ4B9oD0Ir1i2DQTJ+qFRyw9a8NuGMIdVwaV5kCpbKonEoWkbD6jVUVMk44iB9qfCvLQ57oBO9V3yk+FaLtBBi6sCdSZ9DhWr9qcHstKWNxSD/AFECoJgrYFHp6wa3K0TBInZNDWdSlYqQtO5XZ4dJ861yi5dASELM60RI5E+lIUQQJ0CdWIk8MeFR2lg4qlvDEXwcOd7DlS1pZTACEgfWZUDxkYTRTi3inulHEpJ6ARVg9TagoCE9qNZbKSmdmJra0TcjslTsSoCBxkUCqxOE94z9m8jwKj5USmwoAJhW+6o48YiaqB0WpxMJAcSN4Cz1vKNLs6ba4mzq+cwJCSCggkE6JwjDZsolWcbaDdU04lIMXlpCBxxVMdKUZ1ZXZfaS22pKhflUTgAk65gzOimjmecbkyRo18fjh+joRst6MMKb5wud4hOgbMNgJI8NnQyA1Bgax8f81j8rnw7rmdlBpNkYbkhSUYi6qJJJMGIOnVT4OFWuNhSZPiIqkZDta0MN3ysIuAJISgAYbZKjx8KfIykoISUkKMfSC20nf7JrfqlTW5hzSbStAO1DZHUAHxrxDVqAF11lQ0AlozHJUUIMqPkkqDSQBMJCiT95RT5UKHlElSlpRhgCoL16LpJAqwp5Z1kj5xZCpwhN0ckkmeNG2Z4Y98/hjbuqsu2dxQCi66onQhlaWpHI+tb2V+JBszxjW5aTPKVVNxc01U8r6TrpB1IYPhKCaxq1EaE2lW5SABx0CmDdoMYiOYPlWKWVDuqjeAPWoMs6lkSpN3cIPmBFDLyk4DHyd0jam4fNQ8JqZKVjC+VEnG8RgNwSkVIhQGk4n7vhM1FaKVeAvQnCe+mSD1ipW1d3u3SdowE8pod5DZPspUZ1i/64VK2DhOGyAU9cTNB6guzjcA3ST6Ctw2dJMDZW50RJoI2BAVfC3ZmYDio/DMeFQE2mzkpiVAbEYE8DqpS9YiMAy+4dqrQUj+/0pqbSIkXtgBSrxwkDfWhW5pBRw73nJnpVynCppD4MIaDYnEreLh6Ez0NMVNuhPdAJ3qJ85rZVqhQFx07wBd5yRUlok6HAgbYBPjh4VakANu2gqAWykD3ku+kCmLe+J2TPnS91sjBVoJG9SEY7MEUY02AIkjmT400TOAa451Rc8EJLyQkD+WTIiJKt24aP80+yizGKbU63qgAKHikxxqsZTeUpxSr5WQkAk4E8IGiTo0baRNcty6gpcIw6zvwPAg8+EjtJk0dl1Hzs3te2dOMkn9YVClAnG7o1TWYt47bmW+lVjaSFALCSDjj7RiJmMKbIsCyZU4sjYSBq+qE+M1Tcw7Y+LKOxZDkKIJwkaDBJUDoIq6WN19QBdQhG1JVJ+FaTECrG0qWu9M6kqT/Vo8aX27NxtEFKXjjJKVKV/Tek1ZFgx7R/XCo038ZuxqkkyN8gQaXVhCnJikAqbbcn3VXY/FevgcTUrWSnBJvBM4wlLiuqgvGmr1hQs99EzqvHy0eFQfuVA/lhxA2NqCBzFX2IStZYZX/wivWFd7xSnDxrdWWw2YuN/ck+SaYO2BqQA0kGcD2YO06xFC2+yuaEOFsa7rQQfxBJ8I41eIKRb3VAKupSjasqQT1AioLbbGD/ADHWydhCVx0TNLmMmSrC1OLnSlUqngVECiVZNSNLLaPrukKn7qThxpxOonMrtI0WgyNCQlQTzF1XlS22Z0PJMoSwreNPMEA+FORY7PrW1GtKUpjjovDrUFtasY7xKY4z0Gul8TpI1no+DLlw7gkfHCsGerxOF1I2En0PpWWi3WEYYTPuHwFLHbZYdd87YHpepxasFmztfXqZJ24p6maLfzitCYBVZ0a/prkcRIqoptFhOIJG5xKo6JV603yflOzCEpW2BtUVI6XgY6nlV4hq1l1xapLiTuQl0zwF6OtHWjOBiIcUUK1DvTxKQZHA0OxYLO4JS4t0e6h5KvBMYVsc2rKMezVH3zHSpwyof341/pupA1gMLJPE4x0oe1ZdeWCGy2eCVk9CimzdkYb0FIjHFKQf6gVUS1amleyuD9jT94pg8qXDqpWO1Wu+CXR9lSSBzASBWW96EuKJgqM6NvODww16Ks76Qu8cMNBA/U1Tc5YSCVHDQMY6YmNI2VndzV3OOe5TUFOkhU4nGOUk6/1oqMtECYjZqkfqK3eb7xIn9bDjo27tFaWld2NPOoroWYGXGrOwtt5SwC5e7oJ+ikYkDAd2rZby0+lJbJcQDiUKC414guJINU39mz5h0ANHBKpdJAEEicEnHva8KvFpcaIBSFqOv5Mu6OaUuJPhWsQbkxDJTKAsx71869cyDW9os75VKHQlPu3BHMxS1eWQ1CEs2iT7wX/ctWA50c8/aYF1hJnSFO+gQRUVqMklary7hVHtCdHAGmTLAAjvnmTSizi2BYK2GQPqOr6xEHhU5s9rJJFqQEnQAyMOpNNMx7Y77iO0ebWg+4pwHwEDrSLKeezbEoSytKhqX3Z4DWOBrex5vYw5a3lDQE3lpnDkdM0UvNOy6VBSjqvrK8fvCmihZZz7cUCrQqITc7t2d08Pz1VtOcbisVKk7yTJ5mugWr9nqCCQ+pO5TV7l3VTVEyjkdtKyhu65GkpSUeCqEQDK7hxCzJ2YV4i2KjEmePWpLPklYMdisE6AQZI2iTjWqclrUoBKFz7sGah6h5O0/rTWKUeW2j3chWuf5DujCUnR8ManYzctpF4Mqjaq7HQmZ3RNCFbc4aK9dTGg02bzStqoKktNg6O1cQjomZ8K1tWaduSYuJXvbUFDznwqkKWVHTJ6/qKbWC3vDuocUnbCiJqBWbluaErYcjaAF84SSRzoZyzuIIUoKTjEqSUjxqQWvJr7iie1WSQYkmY/XpRByyW1A6pxGncR5eNVT5Urbp+FQuWlQnQeYpE6ttuzgUCYV3T+uVV7KOUr4gk8SdWOGJG6gXAtQxI6zQPeBjTwqmeOp1wkTjjpxkdKEceBOP69ahdCq8Q2ala9XRP2UsBS3lEgJCUiSBpKsNIMaDXSrQwgouIKAo6FXA54RjPrXFM1ct2izL+bIumLySkEGJjGCdZ0V12yMNvtpdWyl0kbjxHeM69FUhlZG0No0JG0pbCOZEmKU2rORhtfefSNohZ4zBUOGArV5goVebydjoCkOJQYjXdx5Y0JarS8YAsdoSdqQ2s/jWlR8qAl3OuyKN1Dk/cdM8wnDCaPydbkEE3kJGoF3HqSSfCKTN2kNYOrCNoftHe+8EJMczRSLZZlYtuJO3skgdSpUqqxKZO5Ynui5eJgS43Ebfa07oquZTyXbHlqh9u7xSggToN1OI51XP3qsfzLCyd95wc9JmtTnCnC9ZG0pH0UrWB00VPhT9nMp5MBFoUkHElKoE8EmTrpzZs2UoZ7MwtRJKnI7NUbJRirXpNVJnLlkBkMrTOpK3MNGg9oNlEWnLLREoZIUcQTZ0nnicdWMnlQFIzRbvGUricBfVo5tcNfOpEZvWdKvnUunZF86N/ZpPKaFZyzbiAUvNAKwAcUyk7PZiRTJr5XHetAkD+W20l0Df3RMacYPGgnFmB+abQq4dN5D4PCVGBO2jW7MoKxVaDqIK0XdBMYm8BI1Cqs9ly1BV2+nDARKVGftBRBw1Y0vfy/bCSO1WDOjZ6zViLparc1F5BUmPautE4fZ7M3tEa6lYyg0tIU2XFRgYX2N37ilIHQVQRa7aVT2jqidpvdJkDlWLTaym8VOkaJJUeRxjlUirXbbTaDiHSlOMXkgk8OzUZOH5VI3a1JQPlD6bpwCnW0AH8ZSo4asTVSZyjbld1C3VDRCUz5DTUVryQ4JU+Hb5GAKCSTxnAVepFj/dNgdcN1yySdASm7zAS4BPKprTmPZik33wnZGGOr2iR4dKpTOTlKMdk4d4HHdGo6xop0xmskYu30xhCUlR1aSAQOcHdTqq+5k5aFlISTBOIQCkjaDdiN9RO2ReN5teGqQnnAHhVmtuaiEgFLilgjBXZqA3CQD6cKrlosD6NZjcYoEtos8acOP+KHAG0dY86Yv3sb5B5g/nQC7PsPnUaWTNfJjKnAq0WlltA+ilYUs7hEgV0k5y2Vpu60qRsQbxH4sDyrmGRs3nV95IKsPdXGOv2KvWTsyFpCVOOJSdgQVAcVSPKn9TUlmz3QVwGnlHVinrd9Zpg5nZZzCXClIGlKhf4g3ZSI47qlcySi7cWYRhKgEtg8xJ6k0kylkvJzf03HD7iZcHCUxHOedIgi2ZbYV/INmA2FtxKh95IjpUViyq8QYYacGGKXCvkdaTuNb2d7JwEICEE63GFKII2SlQpxYLGy4mQpDkYXghxHUIIFVEjlgWnC4iFaQl5xOndEHRurz5MoaWr2zvAHhKcB41IzlKykmbiSk4AtlvV9YCfCo3c7LGlUdqknYlClcp0U6NU2hQMrsy07gQqeOmKxWcNnGLqlpPu94jDeExNeqzwY0TE61m7HQGsey9ZnBi41xvtq6XvWgCGXbFfENSZ9vs09dvhTmzNCe6wgYzKhGnEEC7p31T8s5cQn+QUcW7qTx9jyJpcxnKsaXXxt794dFAzV3MTrpwQdJCZ13R0BnlUNouReNyfrRGzTG/VVEVbw9gLYo/VUgo/qSI8ajfyAVi8EqUNpUVemip6lXaypam8l2DoupVA07DE6I0Ud8jT9ITuknlGsbornOTMgOJWFoUttQ0EJUfFPlVzsNkeMFyHBtKQk9C3J603Co7ZkayuOEgEOa0pdKDGj2Z37KLayU3cuFo3RoCiFaBHdKiYHSi02dJxuonaUAHywoPKWTHHPYtTjZ2JiPK941FRt5v2cKClNAx7IUJjXoAu/4qRmyNX73aK3AOXQN10XTSr+HbYkG5aUz7xTJ06CfHRXjtiymhP/APU2rViif9hoLI1ZzjfWSN8pjnM1z/PbJnzhU2lJnEqv+BvKA6VY7BYbeZ7S0NkbC2COhQmkedGbtqALzaWXDrCEEKMe6lAAP3ppiue2uzme9cB+0PjUTTcGMDHOvbcTe+cQpCtik3T0IBoNQ16P1xqq6zmJa2QOzS6m9iq4GykDbjdIJ+FXNsNkX4mdZB8jXIM1mWLoLlpebJBwbQo46sUFU9KcsW99s/N5QRweC0/3oNRF9tFobBJgJI+l2cjkdFDP25MSm1JGwXBHjo50gsjNqtGJcsq9fzawD/SAa2fzctKZUnsAdaiSDxvADzqzEPhlLugBbLmo99OHPAHhHOiu2WPpEiB7DRV1Iwqj2glAhbjatzZKo4lxCwa0yfa2UghCiNvtp2+4Up6JFX1SjVZi4SFIVzKehg1q1mnIKSgDYST4G6J60c7ndaEwFWbvHVOPQY1J/GkCVM47AoT5kinQrTmCucVpjp8amV+zsESHoO9Mj+6ale/aAPos9VflUSc/CDix/X6XanVaIzGW2ZQ8OaJpo3me2RK0IJ2gFPhqqNrPlB+jyn4kTUVoz3KdDU71YDoNPWnU4lOYbJMyoDZP+adZNyG2zggQN6lK8CYFVp3P8xAaE7b3p+dLDndalY9rd2JDaY6mfGk1XSClPuyeHqBQrjtokQ2gjc4U/wC3H9aKo7WeFsTpSlQH0ig+aSBQ1uzvtS4IWhEe4mPOTUhXS0umO8AnnPjUKba3MF5E7AsTw0+Fc3s1vtT5lSFPJ4EDqCKy0NKSLws6Ux7rokdQTV9UroFuyy22YKXFE7AAOqiBSLKGctog9nZnAB9NzujiYgGquM5HPZU6+gD3VA+ifOjLLlu/KTblpGx4HzSTPA0mL17/ABvam8CGjtJN7xSr86Jt2d7TzcLLjKxrQVAHmkz4VLZ7G19L5E5OMgL8kp86HytlezJbLYbQ3dxlDaDJG5aFeNIVQ8pOFap7ZTo1SpZ/uFH5uWZN8FxhlaDpvKF7iApxIqC1t31XkqRB+qho80pEVpZ7OhKu8pZP1HrnkDSNV2bJ9gaLYS2lpLers0p8wSDWiuwbN0uMidIUTP8A9mHSqZYMugICLqwPeL61gc1TRrNvaXgX2BvDcnmTp4ECrGKtamrMk3oQk6QU+0eBGJoeyZaaSSFuuCTMOoUkDcFlsSBo01VncnFZutrsKzpBSkMr8E41OzkG2wQX20g6iu+DyIIqTFW5WVGlDuuMKOwuD86UOZxrQspNmRhGIWTOn/p0ps+Ziyr5x1s7Q2AD5CKe2TNJkCFFw/en0pw6LdsTv+nA3qgnxnpAoJ3NZlZvOgBR0lJiTVhKwNNQvLTouzxGA31LpFaOY7EG6tydRVGHAACaFbzCEypy8PdiPGatwejCBvjHwFeqUqREc5nkKXSEH8MpQPm2WZ2qKjXic21K/mOC77qAf8VYw5+v1jXpUZwp7aTFZtWZtmIwCwds/EGo7DmYwDeVJGEArBH9o86dZRtjbYla0KI1EiY3CdOjZQjuXmzBC0wNqCcY0TPHUavTg393IAhKZScIJ7vQg1B+6mL17s0Xow7kgb8BWlmt6nAAlaUnCZSrw9kc6NcfP/ESANgvbNMnTp61OnAlsySlyA4FrEaEkIHD2ga0ZzWsyRKWUpP1u/HVR8DUruVkCMHFayUgYcTMUCnO2yA4ur/AY07hV6cS2rJDYHeSwQNPzMa9oVgK9s2SLNgoNMfaCD50Nb8rsuD5u1ITxXd1cRQLfygqlpdmdkRJcvYYaiqRoFEWws4QAmNkHwg4UofyYyskOssSZjvqBMcU+U1vYzaE4KabkmTcWDP4iDU/yMqUFqQtu7ohzA6/ZBjSJorkmemQlWdwqlpKTJSlKlKPD2POqww8kEXzgTiRJ8K7Tng6yEG+tJkEQLOl49SDHOuQjJd4yCY0iGwnD9bqjTq+bObNmcZS4hxZChMoUpPUGYqws5DZTpTf/wC4Eq8SmfGqVkPPEMtobU2tRSAkrLp0bYu1c8n5ds7glLgP2sCPxAGnUGt2VoIu9mlKD9EJHPACK1YQ00kIQ2UpGACW8OgHiaiW4IKkOCNwv48gYobsFKMrtKvsolI85pEMkWpETEDRgAQd/dnDfRTBGPrVcdyXBvNALI9591M8gY60Vk9akzeZQhU43BM8SVAzTcKhXaLSTCm7qZ9qR0Hdk8YqRVuCf+Ms7kYD8UCqurPtyIDaQdpJPhHrQ7mdzzmClhI+on861mIs1syyhIwcUpXuFVyON1PrSK02x+byroRsTd0cQb3WpWc21uoC0OFQOMFJT4TXv8HO/UQdpVNaz1xnuhBlVAMptK29uLix0JFG2TOFajcZ7Z/arBPQESOJNbM5suCZXZzvxUR4Voc1SZvPt3dd0xTh1lrcnF9twHaVBUfhJjnS60ZPSe+0yXJ95X+2ATTNiw2Ns3e+6vVgqOqa3dslqVISwkJ2oVdMcSb1AiFsebF0JQn6pIA4woyaDXnFakHB2NwAjkCIFORms6tXfbc3kKE/1RRKszGsPnVA60rAV/aamteKqW3L1pdEOOFSdl0AeAFLVOKP+K6AnNBg4JUZ5x0itHcyiMUG8fqqunoRBrM+2r9KEEq2HpUoSdN6DzBFWR/N616JdOwKx8RhFAWvNe1JEqa/CQo9AZqyGbQ/yxQTAtC1H3e8fFXpQ5eciCpyDvIHSYrdnIz6sEtLP3Y86LTm5ax/pKHH4VOrwmUnH41PZFoCgCFRrgBXmDU9ryVaB7TSxGuMOdDovIPe6VcTdWO+2lIKQ0d7jV4+CvStmMr3cUJZG35sjoTMUlRaWbokuhW+CKjCkk/zIG+fQVq4zFnZzjeKsV3E/USkjxTTRWVHFwEWpB3EI/tKaqLOR1LxQpK9wwPQ41YckZtL0uJbA+t8QRTifwT2VuPeQ8gbh3R0KYoqyZYtCJDt1R1FBTGvZNQ2tFns0FdnQonQUm/zx0VE1bgokhiBhGEbdhp8o3GWLGcPkyQfroSB5E0Fasr3BLfyVOwIRJ8U1bbTkkue3c4R8ADWzGQrOn/SbJ3pnzms+2LNc1tWWnnFSVqJ4lPgIFaItBXgW08RM+eNdV/d7MR2SANyR6CoE5Nsx0NJ/Cavuu+Ki2BhaYNwn7mP4pBq0WTvAXrMTvOJ9TThjJ7SPYQB+uNRWmyOqwCwgbhjU3yqZ4xqWlJEtsieMVDftpxhpA2H4yaHeKWjLtrV9nT6GvVv2N0d6FAayP8AFRRrNtKP57rIGxJ+J9KJNqRdvJKVcFJHiTSJORbK4O6YH1e7FajMyyzitwnTF4f+NNzDpwMrtHDtW0nZIPrRbWIm8DvTh60pRm2yj2GwTtUok1CcluXsXFbheKQOGJmpMXp29agnE6OB89FBpy22TF1zj2aj4gVC3Y1tgkthzcVaeprRNotn0GGkD6y58E0mFNl3lCUGDvE0NNoGnszs0ifExUVnatEy4tA3IB9a8tVnfMXVIEHCcQeIifGgmsrinJkNkaJSu9iNXsjGvXslMr9tpJ4pE0G/kjtRKnXAdiCUJ5JNB/wq0PaddO6+BV4C38g2SJLKRG0EUGLFk4e0lgH7X50K/kyxA3L7ilDSA6PWBTJGQLEBi3zUT6GiJrM8wkgMdhG44/nRam1rEECDuiOGmlVpzes6ouXm96E79cia8ZzaTGL1oJ23wB4U4dMxkkRBUekUM1mlZ5J7+O8fCi7Bk5LQELWonatSvAmmTRrN1Zixfu9r3BXvyBv3BRNZWHQN8gb9wVnyBv3BRFZQDmwN+4K8OT2vcFFVlAqezbsizKmEE7Y/Otk5v2YaGUePxpnWVbqTAgya0BAbTFe/u5r3BRVeVFDfu9r3BWHJ7XuCia9oAVZIYOBbBHE/Gtk5LZGhtIouvaUCKya0foDx+NefutmZ7MePxoyvKANWSWDpbB6+UxXisj2ciC0gjeKNrKUhb/D9l/5dr8IqJWa1jP8A6ZvkI8qcVzz9rNsdb7AtE4JcVdCygEgtgExpiThvNW6kxb/3DZUieySAMZJOHjVSfzqZCb6bNKNIBvAlO2YgGNWOyddcqyPly1OBaVPruqN0pUolIBvEwOCSOm2lOUE3CBeVdOjREcKlZ3y8c31/L6SsNssTvZ3FtFTiUrSi+L8KQFjuzPsmaYiwN+4K+bs2MqqYfZUE+y4JKTBu60jHCUyK+mjSt8ZWVlZQZWV5XtB5XtZWUGVlZWUGVlZWUEb5VHdid/8AkUIHbRH8tE7L+87teHWj6ygDK35PdRGMYndAPjjWBb2PcRqgXiNkyYO/VqoysoBW1O60o9rUT7OOPHR1rVtT+F5KNegn3RH9V6d0UZWUAC3rQP8ASQeC/joP64yJW9OKERjjeOzDCNtF1lAChb84pbjDWZ0Y69v620b9rYjs1KHdLa0idoUk+R8K6PUFqsbbohxCFgYgLSFCdsEUHyfYXVJQToSTp1YKUI8alvqIKL5uEglG8aOeJxica+of3DZf+WY/+JH/AI1p/DVjmfkrE/8AaT8KjO+Ob1845uw9bLM0IVefSFAYnSJw4FU19RGhLLkxhoy2y2g6JQhKT1Aouj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8130" name="Picture 2" descr="http://2.bp.blogspot.com/_4RDF0MWtn98/TKuI1G9IvRI/AAAAAAAACZw/7vGE6n3jSj4/s320/4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86058"/>
            <a:ext cx="2428892" cy="35983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Greyfriarsbobby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0000" b="46966"/>
          <a:stretch>
            <a:fillRect/>
          </a:stretch>
        </p:blipFill>
        <p:spPr>
          <a:xfrm>
            <a:off x="2857488" y="1285860"/>
            <a:ext cx="3572873" cy="52163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rtinsclass.com/aphug/wp-content/uploads/2010/03/europe_map_political.gif"/>
          <p:cNvPicPr>
            <a:picLocks noChangeAspect="1" noChangeArrowheads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C:\Documents and Settings\usuario\Configuración local\Archivos temporales de Internet\Content.IE5\0SKK6TE8\MC90044170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14282" y="5244343"/>
            <a:ext cx="1285884" cy="16136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C -0.04027 -0.10046 -0.08055 -0.20069 -0.06441 -0.28171 C -0.04826 -0.36273 0.02431 -0.42454 0.09688 -0.48611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" name="5 Marcador de contenido" descr="Greyfriarsbobby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985" r="50000"/>
          <a:stretch>
            <a:fillRect/>
          </a:stretch>
        </p:blipFill>
        <p:spPr>
          <a:xfrm>
            <a:off x="2857488" y="1071546"/>
            <a:ext cx="3500462" cy="559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5" name="4 Marcador de contenido" descr="Greyfriarsbobby 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985" r="47827"/>
          <a:stretch>
            <a:fillRect/>
          </a:stretch>
        </p:blipFill>
        <p:spPr>
          <a:xfrm>
            <a:off x="2786050" y="928670"/>
            <a:ext cx="3715749" cy="56873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" name="5 Marcador de contenido" descr="Greyfriarsbobby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7827" b="43809"/>
          <a:stretch>
            <a:fillRect/>
          </a:stretch>
        </p:blipFill>
        <p:spPr>
          <a:xfrm>
            <a:off x="2571736" y="928670"/>
            <a:ext cx="3715748" cy="5508542"/>
          </a:xfrm>
        </p:spPr>
      </p:pic>
      <p:sp>
        <p:nvSpPr>
          <p:cNvPr id="7" name="6 Flecha derecha"/>
          <p:cNvSpPr/>
          <p:nvPr/>
        </p:nvSpPr>
        <p:spPr>
          <a:xfrm>
            <a:off x="1928794" y="4286256"/>
            <a:ext cx="1357322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" name="5 Marcador de contenido" descr="Greyfriarsbobby 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985" r="50000"/>
          <a:stretch>
            <a:fillRect/>
          </a:stretch>
        </p:blipFill>
        <p:spPr>
          <a:xfrm>
            <a:off x="2928926" y="1000108"/>
            <a:ext cx="3571899" cy="5590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Greyfriar´s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Bobby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5" name="4 Marcador de contenido" descr="Greyfriarsbobby 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1041" t="45713"/>
          <a:stretch>
            <a:fillRect/>
          </a:stretch>
        </p:blipFill>
        <p:spPr>
          <a:xfrm>
            <a:off x="2714612" y="1000108"/>
            <a:ext cx="3557234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785786" y="1000108"/>
            <a:ext cx="7858212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Story of </a:t>
            </a:r>
            <a:r>
              <a:rPr kumimoji="0" lang="en-US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Greyfriar´s</a:t>
            </a:r>
            <a:r>
              <a:rPr kumimoji="0" lang="en-US" sz="5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Bobby</a:t>
            </a: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058" name="AutoShape 2" descr="data:image/jpeg;base64,/9j/4AAQSkZJRgABAQAAAQABAAD/2wCEAAkGBxMTEhUTExQWFhUWGBwYGBcXGB4YHxwaGBQYFxwZGRseHCggGx0lHBQUITEhJSorLi4uFyAzODMsNygtLiwBCgoKDg0OFxAQGywkHCQsLCwsLCwsLCwsLCwsLCwsLCwsLCwsLCwsLCwsLDcsLCwsLCwsLCwsLCwsLCwsLCwsLP/AABEIAQsAvQMBIgACEQEDEQH/xAAcAAACAgMBAQAAAAAAAAAAAAAEBQMGAAIHAQj/xABJEAABAwEDCQUDCQcCBQUBAAABAgMRAAQSIQUGMUFRYXGBkRMiobHBMlLRFCNCYnKCkuHwBxUWM6Ky8UPCU1Rjc9JEg5Oz4jT/xAAXAQEBAQEAAAAAAAAAAAAAAAAAAQID/8QAHxEBAQEBAAICAwEAAAAAAAAAABEBIQISMWFBUXEi/9oADAMBAAIRAxEAPwC8WsoShS3B3UgqVhOAEnAacBStjKVjUAUBJlSUpupCrylhRSElMgmEKJxwAkwKcvNBSSlWhQIOJGBEHEYjlQX7kYkm53iUm9eUVSi9dhV68Ivr0H6R2mtVkMrK1lSoBRuqKy33kEQsXTcUYhJN9ESYN9MEyKkVltjuA3vnE30Atq7wKkphOGJlae7pgzEVOMjs4yiZv3rylKvdoAF3wSb8hKR3pwSI0VsMlMw0kJgMfygFKF3uFGo490kYzgTtpVFJA1Vo+Ex3iAN5ipLo0VqtlJ1DpRC5NrbQO6tMe6lJPlU5yikJlQUCdQBJ6UWlsDZ0raKtwK28qhf+m+ANZRHrRQtAKZgkbsfKpnmEqBCgCDpFRWOwtNCG0hI3UuBPactqZkqZVd1EuYnkdfOhW8+2AJdQ42ZgApJnfVm7MbKgdya2pV4pBO041bgTs57WVRiVgbSmB50xZzgsyhPapA+sQKhyhktm6SpDQG0gDnUFmyLZ1pEBtY3BPwpMEzudNlTMvoI2JBUfClNtz/ZH8pCl8e6PWniMi2ZIwZbHBINRHI7RmEJTOGCPKmQpIxnwpRILbadkrI8btSjOx8ES2yobUuxhwg1KMyGSq8VucAaKbzSswMlN77SlHyNX/J1t/GNkGClkHXCVETxjGiLNnGw4bqL53hBw464qRrIrSYutoHL40T8njFIA4ACs8E4cH6BrJO3wrQXq8bK9d2Nx/KkK8eDkG6oA6iRPhNCWVi1Y3nmzshv/APVMZr1tW40GhBOweNaJWRgZJ4V6oqnCIrL2rCaDcK3Gsv7j4fGoVWRBMkY8T8a3uAUG5PGsEVGX0zAIJ2SJ8TWpdVPsHiYjzoN1tT9IjhWos6dcnjXiXtoAPEfGvW30q9lSTGmCDFESBtOoV7IqNUKETgdhjxBoJVgbQCouOJG0umB+KgMdWnWojga1RaEaLx5z60ILOlQCkOrUNqSFA+lFN3RrPOfWqNVWxoGCrqD8K2vt7Bjurcp515cBmUmN4oPEPoGiByPwqNeUUAkQcNkfGpwANUeFZfEx6etQBtZTUpUJbVd944dBRd5WqD4VjigMZAA01Gt5BAVeEascD6VRo9aXAYDc75r1Ha/VHKfWpSCU90x0IrAsa1CdxoMN/wCrzmoHX3ADdSlRGrETwnChsrZXZYAKw4oH3UlQ5kYVXEZwpK7wsbvZ+8FEqnhMDrTMDU2+3FQu2dtAn6RnyOFO7O+4R3miDuUCPOqonPFN6E2dZ2gqg9INN7HlV1YkNqb3LRe6FJ861uIbNLbJ7pQeBBqRZjHHqKW2qwkgjtFjh3fEAEUAMnuxPaExqUo/3ETUmFNX8rMpMKdQDsKk/GoWFuqBUh5JSdBUlKhyKFClwycgYvBlW6ZPgkE1utFiTCgoNnT3SQemmrCo8sC1qSOyfRP1UpT4qmKTOWvKaMO0CjsAQo6Ps05OXGU6HVLGwt+pAFDvZyWXSQ4DwHmJqxKqWULJanVXnULWdsegwHSlrlnjApu8QatlszmskyW8feTJPMEJoHLWdlmWi600tSo9pQAHjJNOHVebZP0THhTlvKFrKQhRS6kaEuJSvpIveNKLDlRq986yCD7hIIPWmjecFlRF1LqTrjHoSSacOpE5WtDQKUtIaJ1oCkY8lRWjeXLcruh5fK7PWJqdvO9AHdZKwdanBI5XTPOo05zj/lUqA26fAR4U4vWzltyhBSXXCNY/OPWsseSrU4J7VYGsKWtP5UQM7GQlKUWVQIxON0Tp+jE1M/nqopj5Kn70keVDqaw5Lea7qXkq/wCkVTPASJrdvKVqvdn2TjCdHdSkAb8U+tEWLPBpaQHGigjWmFjlInwpl/GFkH0yeCVUv0B7NY7eCCbUhSPrBM9QjTzqC1ZMtSVEtvATp7RRx4H/ABU4y9k91WKoUfevJHP6NHm0Lm62w0tEYQ7H+yKlCRqwWsmVNpX9Zt5aT/eR4UxVZnFAJdafWN6m1DrINEP5Qas4vKbbbMTCTJjjdAqn5b/aI5iGAEj3tJ078PClFps2TVMk9jZ0oO03lSOuHjUlnbdvE9i2DtQpaOuBBrl9i/aLa2nJUe1H0gswI3ECRXS8iZ7Wa0NhZWlpRwKFnFJ4xBG8aqlD1CVkC8hMjaqf9tZ89PdS2B9o/wDjXiLUlQvIUFDWU41jb5OgnofUVFUVrPRSovoJGu6ojzmiHM8bNrbeP3gPWnRzVs8d9CRhiQYrxvN+yNquw3J0XiJ6GtXEVx7LllWkgBxJO2SOHtTRGQShUoSsBOqDiDsGnCnr2QrLpUlA5hPrFbosbDXeSpnDWopw+PWr7JC615sBQ7qiVbTj6+lJU5oOKMdoOAk09ylbkCSLQxjohajjvAWRS+xZadQqVP2dSRpAC9B1iEk06fALKGafZJklSuSQPEikr2S1gTdSEjXp8proqMvWdQi/e3JSs+F30rZKmleymP8A21HnF0UHMG7EVezCjsGnppo1vNtatCATxA8CZrodnsrcnuGf+1d5yUjzqB+wAEQUEbFfkufCnF657ackPoEXLo2BIx9aD+SLGClK4f4rq7FlGoIww7iz6ipP3UiNBGrBR+JFS4dckaK2T3SZOnXhvBohlDjhhBUZ0CYJ5TjXS15KbGiBo1TOnl4Vj+TkRgiTqBSQPAVaOeJstqBhKVYe8kj4Uexkm1LxcZSQMSVQJHE09L1saUfmhcB9ltM4cSqZ4EVIjK5JhbbrZ0TgSdmBkc5q9QlbzcXBc7FBGkJSoqnnMeNS2G1KbSVqaZZEG6EolX2lKUSQNOjTTi0ZPSUX1uOLB+gsIExqN1Irn+e2WTeuJPG70GjhGnaNtY8tUBnHnCtxZAOGiara7ad+z9ba0KSpV2DJ1DEmdH+K7Fmb+z5FnCXX0hT5E44hvcBoKhrV035WOPm0axgTr000yXlJTZBRdDgxBiQdyknSK7na83LM8fnW0OH6wBPlQKMxrCk3gwid4BA5GqFWRFWl9hu0/KEoChJSrACFEHRAu4Two+yZ1toKgu1NLOGKWVmNOu9Bp09kdpabqk3hERh4UkOZaAolAwOqfyq2hHYH7WsTfdUdN1KcT9pWGHWsXlG1pMfJETtLRUTxJNWpjOlgm6lLhOgdzTzKvOprRlj3G0qV7vbISekmtXf0im26yWt8AmzQPqi7RORc1X7wKyWxvIJ84pjlR7KB/li4nUkJSs/iJPpS0M5UcMFax95KR0SKXUWO35GbKYQLqx9MNSedB2XIL8yt+cPdA5EflU9hsdoSB21rx91IT0JWkzTJuwJ03lHmB5AVLCBW1MM4PLavfWgHyqVGcNlOAebw3x0mK2tFiAGDYVvUL1BOMPA/ymru2I8BT5PgUu32RwXS6gg6r4T5EGsOT7M2L0EDSO8pXQY1HZ7Og+22nkK9U21PdSRvIUB0woNU9kvFt0jcFBPVKhHhRzASkYA8gOuBpd+60rM3yRrElPhTGzZNabGgCdn500xItsESoCPrR6io0qax7yBwUnyrHW2AJOjef0KhQ4yfZaUobQMKijm7S3EhaeRB8qmbUDiMZ14VAywB7KbvhWltQEIW4vEISVdBPpU1VczqymB2hvRd7oAOMjTwxnjyrjGULVfUVwBsjw46hVqzrtQgDWUyREzP6P6wqjxp/X6/KomLv+yPJIetfaqgpZF/HWs4I/3q4pFdtIqifsssimbHPZklxZVe1QAEAaZ0pUeZq7pJIxHh8aKHdtgCroStR3DAcSax51STFxRB1iMOOM1uUOY9/wAAPMGhLLb1LWpIQsgYBfdKVbSCk4c6oLDi/wDh8yqPCpkLPunlHxpe/ZkLPeC4P11x0CwKgOTEIwQ660PdRJHHEmKAJ7OFtQhpKDq76VAeCTWrCmVplbDY4pjoVIFa/wANlWtwA43SoxwqdnIiUqkhQI2LVB5zW+MdbM2pAENtEDUUJKvLCim31qIBvD7kRyJNTlBIASmOC48gfGtwCn2klO8Er0fdqVWlokCQ4B9oD0Ir1i2DQTJ+qFRyw9a8NuGMIdVwaV5kCpbKonEoWkbD6jVUVMk44iB9qfCvLQ57oBO9V3yk+FaLtBBi6sCdSZ9DhWr9qcHstKWNxSD/AFECoJgrYFHp6wa3K0TBInZNDWdSlYqQtO5XZ4dJ861yi5dASELM60RI5E+lIUQQJ0CdWIk8MeFR2lg4qlvDEXwcOd7DlS1pZTACEgfWZUDxkYTRTi3inulHEpJ6ARVg9TagoCE9qNZbKSmdmJra0TcjslTsSoCBxkUCqxOE94z9m8jwKj5USmwoAJhW+6o48YiaqB0WpxMJAcSN4Cz1vKNLs6ba4mzq+cwJCSCggkE6JwjDZsolWcbaDdU04lIMXlpCBxxVMdKUZ1ZXZfaS22pKhflUTgAk65gzOimjmecbkyRo18fjh+joRst6MMKb5wud4hOgbMNgJI8NnQyA1Bgax8f81j8rnw7rmdlBpNkYbkhSUYi6qJJJMGIOnVT4OFWuNhSZPiIqkZDta0MN3ysIuAJISgAYbZKjx8KfIykoISUkKMfSC20nf7JrfqlTW5hzSbStAO1DZHUAHxrxDVqAF11lQ0AlozHJUUIMqPkkqDSQBMJCiT95RT5UKHlElSlpRhgCoL16LpJAqwp5Z1kj5xZCpwhN0ckkmeNG2Z4Y98/hjbuqsu2dxQCi66onQhlaWpHI+tb2V+JBszxjW5aTPKVVNxc01U8r6TrpB1IYPhKCaxq1EaE2lW5SABx0CmDdoMYiOYPlWKWVDuqjeAPWoMs6lkSpN3cIPmBFDLyk4DHyd0jam4fNQ8JqZKVjC+VEnG8RgNwSkVIhQGk4n7vhM1FaKVeAvQnCe+mSD1ipW1d3u3SdowE8pod5DZPspUZ1i/64VK2DhOGyAU9cTNB6guzjcA3ST6Ctw2dJMDZW50RJoI2BAVfC3ZmYDio/DMeFQE2mzkpiVAbEYE8DqpS9YiMAy+4dqrQUj+/0pqbSIkXtgBSrxwkDfWhW5pBRw73nJnpVynCppD4MIaDYnEreLh6Ez0NMVNuhPdAJ3qJ85rZVqhQFx07wBd5yRUlok6HAgbYBPjh4VakANu2gqAWykD3ku+kCmLe+J2TPnS91sjBVoJG9SEY7MEUY02AIkjmT400TOAa451Rc8EJLyQkD+WTIiJKt24aP80+yizGKbU63qgAKHikxxqsZTeUpxSr5WQkAk4E8IGiTo0baRNcty6gpcIw6zvwPAg8+EjtJk0dl1Hzs3te2dOMkn9YVClAnG7o1TWYt47bmW+lVjaSFALCSDjj7RiJmMKbIsCyZU4sjYSBq+qE+M1Tcw7Y+LKOxZDkKIJwkaDBJUDoIq6WN19QBdQhG1JVJ+FaTECrG0qWu9M6kqT/Vo8aX27NxtEFKXjjJKVKV/Tek1ZFgx7R/XCo038ZuxqkkyN8gQaXVhCnJikAqbbcn3VXY/FevgcTUrWSnBJvBM4wlLiuqgvGmr1hQs99EzqvHy0eFQfuVA/lhxA2NqCBzFX2IStZYZX/wivWFd7xSnDxrdWWw2YuN/ck+SaYO2BqQA0kGcD2YO06xFC2+yuaEOFsa7rQQfxBJ8I41eIKRb3VAKupSjasqQT1AioLbbGD/ADHWydhCVx0TNLmMmSrC1OLnSlUqngVECiVZNSNLLaPrukKn7qThxpxOonMrtI0WgyNCQlQTzF1XlS22Z0PJMoSwreNPMEA+FORY7PrW1GtKUpjjovDrUFtasY7xKY4z0Gul8TpI1no+DLlw7gkfHCsGerxOF1I2En0PpWWi3WEYYTPuHwFLHbZYdd87YHpepxasFmztfXqZJ24p6maLfzitCYBVZ0a/prkcRIqoptFhOIJG5xKo6JV603yflOzCEpW2BtUVI6XgY6nlV4hq1l1xapLiTuQl0zwF6OtHWjOBiIcUUK1DvTxKQZHA0OxYLO4JS4t0e6h5KvBMYVsc2rKMezVH3zHSpwyof341/pupA1gMLJPE4x0oe1ZdeWCGy2eCVk9CimzdkYb0FIjHFKQf6gVUS1amleyuD9jT94pg8qXDqpWO1Wu+CXR9lSSBzASBWW96EuKJgqM6NvODww16Ks76Qu8cMNBA/U1Tc5YSCVHDQMY6YmNI2VndzV3OOe5TUFOkhU4nGOUk6/1oqMtECYjZqkfqK3eb7xIn9bDjo27tFaWld2NPOoroWYGXGrOwtt5SwC5e7oJ+ikYkDAd2rZby0+lJbJcQDiUKC414guJINU39mz5h0ANHBKpdJAEEicEnHva8KvFpcaIBSFqOv5Mu6OaUuJPhWsQbkxDJTKAsx71869cyDW9os75VKHQlPu3BHMxS1eWQ1CEs2iT7wX/ctWA50c8/aYF1hJnSFO+gQRUVqMklary7hVHtCdHAGmTLAAjvnmTSizi2BYK2GQPqOr6xEHhU5s9rJJFqQEnQAyMOpNNMx7Y77iO0ebWg+4pwHwEDrSLKeezbEoSytKhqX3Z4DWOBrex5vYw5a3lDQE3lpnDkdM0UvNOy6VBSjqvrK8fvCmihZZz7cUCrQqITc7t2d08Pz1VtOcbisVKk7yTJ5mugWr9nqCCQ+pO5TV7l3VTVEyjkdtKyhu65GkpSUeCqEQDK7hxCzJ2YV4i2KjEmePWpLPklYMdisE6AQZI2iTjWqclrUoBKFz7sGah6h5O0/rTWKUeW2j3chWuf5DujCUnR8ManYzctpF4Mqjaq7HQmZ3RNCFbc4aK9dTGg02bzStqoKktNg6O1cQjomZ8K1tWaduSYuJXvbUFDznwqkKWVHTJ6/qKbWC3vDuocUnbCiJqBWbluaErYcjaAF84SSRzoZyzuIIUoKTjEqSUjxqQWvJr7iie1WSQYkmY/XpRByyW1A6pxGncR5eNVT5Urbp+FQuWlQnQeYpE6ttuzgUCYV3T+uVV7KOUr4gk8SdWOGJG6gXAtQxI6zQPeBjTwqmeOp1wkTjjpxkdKEceBOP69ahdCq8Q2ala9XRP2UsBS3lEgJCUiSBpKsNIMaDXSrQwgouIKAo6FXA54RjPrXFM1ct2izL+bIumLySkEGJjGCdZ0V12yMNvtpdWyl0kbjxHeM69FUhlZG0No0JG0pbCOZEmKU2rORhtfefSNohZ4zBUOGArV5goVebydjoCkOJQYjXdx5Y0JarS8YAsdoSdqQ2s/jWlR8qAl3OuyKN1Dk/cdM8wnDCaPydbkEE3kJGoF3HqSSfCKTN2kNYOrCNoftHe+8EJMczRSLZZlYtuJO3skgdSpUqqxKZO5Ynui5eJgS43Ebfa07oquZTyXbHlqh9u7xSggToN1OI51XP3qsfzLCyd95wc9JmtTnCnC9ZG0pH0UrWB00VPhT9nMp5MBFoUkHElKoE8EmTrpzZs2UoZ7MwtRJKnI7NUbJRirXpNVJnLlkBkMrTOpK3MNGg9oNlEWnLLREoZIUcQTZ0nnicdWMnlQFIzRbvGUricBfVo5tcNfOpEZvWdKvnUunZF86N/ZpPKaFZyzbiAUvNAKwAcUyk7PZiRTJr5XHetAkD+W20l0Df3RMacYPGgnFmB+abQq4dN5D4PCVGBO2jW7MoKxVaDqIK0XdBMYm8BI1Cqs9ly1BV2+nDARKVGftBRBw1Y0vfy/bCSO1WDOjZ6zViLparc1F5BUmPautE4fZ7M3tEa6lYyg0tIU2XFRgYX2N37ilIHQVQRa7aVT2jqidpvdJkDlWLTaym8VOkaJJUeRxjlUirXbbTaDiHSlOMXkgk8OzUZOH5VI3a1JQPlD6bpwCnW0AH8ZSo4asTVSZyjbld1C3VDRCUz5DTUVryQ4JU+Hb5GAKCSTxnAVepFj/dNgdcN1yySdASm7zAS4BPKprTmPZik33wnZGGOr2iR4dKpTOTlKMdk4d4HHdGo6xop0xmskYu30xhCUlR1aSAQOcHdTqq+5k5aFlISTBOIQCkjaDdiN9RO2ReN5teGqQnnAHhVmtuaiEgFLilgjBXZqA3CQD6cKrlosD6NZjcYoEtos8acOP+KHAG0dY86Yv3sb5B5g/nQC7PsPnUaWTNfJjKnAq0WlltA+ilYUs7hEgV0k5y2Vpu60qRsQbxH4sDyrmGRs3nV95IKsPdXGOv2KvWTsyFpCVOOJSdgQVAcVSPKn9TUlmz3QVwGnlHVinrd9Zpg5nZZzCXClIGlKhf4g3ZSI47qlcySi7cWYRhKgEtg8xJ6k0kylkvJzf03HD7iZcHCUxHOedIgi2ZbYV/INmA2FtxKh95IjpUViyq8QYYacGGKXCvkdaTuNb2d7JwEICEE63GFKII2SlQpxYLGy4mQpDkYXghxHUIIFVEjlgWnC4iFaQl5xOndEHRurz5MoaWr2zvAHhKcB41IzlKykmbiSk4AtlvV9YCfCo3c7LGlUdqknYlClcp0U6NU2hQMrsy07gQqeOmKxWcNnGLqlpPu94jDeExNeqzwY0TE61m7HQGsey9ZnBi41xvtq6XvWgCGXbFfENSZ9vs09dvhTmzNCe6wgYzKhGnEEC7p31T8s5cQn+QUcW7qTx9jyJpcxnKsaXXxt794dFAzV3MTrpwQdJCZ13R0BnlUNouReNyfrRGzTG/VVEVbw9gLYo/VUgo/qSI8ajfyAVi8EqUNpUVemip6lXaypam8l2DoupVA07DE6I0Ud8jT9ITuknlGsbornOTMgOJWFoUttQ0EJUfFPlVzsNkeMFyHBtKQk9C3J603Co7ZkayuOEgEOa0pdKDGj2Z37KLayU3cuFo3RoCiFaBHdKiYHSi02dJxuonaUAHywoPKWTHHPYtTjZ2JiPK941FRt5v2cKClNAx7IUJjXoAu/4qRmyNX73aK3AOXQN10XTSr+HbYkG5aUz7xTJ06CfHRXjtiymhP/APU2rViif9hoLI1ZzjfWSN8pjnM1z/PbJnzhU2lJnEqv+BvKA6VY7BYbeZ7S0NkbC2COhQmkedGbtqALzaWXDrCEEKMe6lAAP3ppiue2uzme9cB+0PjUTTcGMDHOvbcTe+cQpCtik3T0IBoNQ16P1xqq6zmJa2QOzS6m9iq4GykDbjdIJ+FXNsNkX4mdZB8jXIM1mWLoLlpebJBwbQo46sUFU9KcsW99s/N5QRweC0/3oNRF9tFobBJgJI+l2cjkdFDP25MSm1JGwXBHjo50gsjNqtGJcsq9fzawD/SAa2fzctKZUnsAdaiSDxvADzqzEPhlLugBbLmo99OHPAHhHOiu2WPpEiB7DRV1Iwqj2glAhbjatzZKo4lxCwa0yfa2UghCiNvtp2+4Up6JFX1SjVZi4SFIVzKehg1q1mnIKSgDYST4G6J60c7ndaEwFWbvHVOPQY1J/GkCVM47AoT5kinQrTmCucVpjp8amV+zsESHoO9Mj+6ale/aAPos9VflUSc/CDix/X6XanVaIzGW2ZQ8OaJpo3me2RK0IJ2gFPhqqNrPlB+jyn4kTUVoz3KdDU71YDoNPWnU4lOYbJMyoDZP+adZNyG2zggQN6lK8CYFVp3P8xAaE7b3p+dLDndalY9rd2JDaY6mfGk1XSClPuyeHqBQrjtokQ2gjc4U/wC3H9aKo7WeFsTpSlQH0ig+aSBQ1uzvtS4IWhEe4mPOTUhXS0umO8AnnPjUKba3MF5E7AsTw0+Fc3s1vtT5lSFPJ4EDqCKy0NKSLws6Ux7rokdQTV9UroFuyy22YKXFE7AAOqiBSLKGctog9nZnAB9NzujiYgGquM5HPZU6+gD3VA+ifOjLLlu/KTblpGx4HzSTPA0mL17/ABvam8CGjtJN7xSr86Jt2d7TzcLLjKxrQVAHmkz4VLZ7G19L5E5OMgL8kp86HytlezJbLYbQ3dxlDaDJG5aFeNIVQ8pOFap7ZTo1SpZ/uFH5uWZN8FxhlaDpvKF7iApxIqC1t31XkqRB+qho80pEVpZ7OhKu8pZP1HrnkDSNV2bJ9gaLYS2lpLers0p8wSDWiuwbN0uMidIUTP8A9mHSqZYMugICLqwPeL61gc1TRrNvaXgX2BvDcnmTp4ECrGKtamrMk3oQk6QU+0eBGJoeyZaaSSFuuCTMOoUkDcFlsSBo01VncnFZutrsKzpBSkMr8E41OzkG2wQX20g6iu+DyIIqTFW5WVGlDuuMKOwuD86UOZxrQspNmRhGIWTOn/p0ps+Ziyr5x1s7Q2AD5CKe2TNJkCFFw/en0pw6LdsTv+nA3qgnxnpAoJ3NZlZvOgBR0lJiTVhKwNNQvLTouzxGA31LpFaOY7EG6tydRVGHAACaFbzCEypy8PdiPGatwejCBvjHwFeqUqREc5nkKXSEH8MpQPm2WZ2qKjXic21K/mOC77qAf8VYw5+v1jXpUZwp7aTFZtWZtmIwCwds/EGo7DmYwDeVJGEArBH9o86dZRtjbYla0KI1EiY3CdOjZQjuXmzBC0wNqCcY0TPHUavTg393IAhKZScIJ7vQg1B+6mL17s0Xow7kgb8BWlmt6nAAlaUnCZSrw9kc6NcfP/ESANgvbNMnTp61OnAlsySlyA4FrEaEkIHD2ga0ZzWsyRKWUpP1u/HVR8DUruVkCMHFayUgYcTMUCnO2yA4ur/AY07hV6cS2rJDYHeSwQNPzMa9oVgK9s2SLNgoNMfaCD50Nb8rsuD5u1ITxXd1cRQLfygqlpdmdkRJcvYYaiqRoFEWws4QAmNkHwg4UofyYyskOssSZjvqBMcU+U1vYzaE4KabkmTcWDP4iDU/yMqUFqQtu7ohzA6/ZBjSJorkmemQlWdwqlpKTJSlKlKPD2POqww8kEXzgTiRJ8K7Tng6yEG+tJkEQLOl49SDHOuQjJd4yCY0iGwnD9bqjTq+bObNmcZS4hxZChMoUpPUGYqws5DZTpTf/wC4Eq8SmfGqVkPPEMtobU2tRSAkrLp0bYu1c8n5ds7glLgP2sCPxAGnUGt2VoIu9mlKD9EJHPACK1YQ00kIQ2UpGACW8OgHiaiW4IKkOCNwv48gYobsFKMrtKvsolI85pEMkWpETEDRgAQd/dnDfRTBGPrVcdyXBvNALI9591M8gY60Vk9akzeZQhU43BM8SVAzTcKhXaLSTCm7qZ9qR0Hdk8YqRVuCf+Ms7kYD8UCqurPtyIDaQdpJPhHrQ7mdzzmClhI+on861mIs1syyhIwcUpXuFVyON1PrSK02x+byroRsTd0cQb3WpWc21uoC0OFQOMFJT4TXv8HO/UQdpVNaz1xnuhBlVAMptK29uLix0JFG2TOFajcZ7Z/arBPQESOJNbM5suCZXZzvxUR4Voc1SZvPt3dd0xTh1lrcnF9twHaVBUfhJjnS60ZPSe+0yXJ95X+2ATTNiw2Ns3e+6vVgqOqa3dslqVISwkJ2oVdMcSb1AiFsebF0JQn6pIA4woyaDXnFakHB2NwAjkCIFORms6tXfbc3kKE/1RRKszGsPnVA60rAV/aamteKqW3L1pdEOOFSdl0AeAFLVOKP+K6AnNBg4JUZ5x0itHcyiMUG8fqqunoRBrM+2r9KEEq2HpUoSdN6DzBFWR/N616JdOwKx8RhFAWvNe1JEqa/CQo9AZqyGbQ/yxQTAtC1H3e8fFXpQ5eciCpyDvIHSYrdnIz6sEtLP3Y86LTm5ax/pKHH4VOrwmUnH41PZFoCgCFRrgBXmDU9ryVaB7TSxGuMOdDovIPe6VcTdWO+2lIKQ0d7jV4+CvStmMr3cUJZG35sjoTMUlRaWbokuhW+CKjCkk/zIG+fQVq4zFnZzjeKsV3E/USkjxTTRWVHFwEWpB3EI/tKaqLOR1LxQpK9wwPQ41YckZtL0uJbA+t8QRTifwT2VuPeQ8gbh3R0KYoqyZYtCJDt1R1FBTGvZNQ2tFns0FdnQonQUm/zx0VE1bgokhiBhGEbdhp8o3GWLGcPkyQfroSB5E0Fasr3BLfyVOwIRJ8U1bbTkkue3c4R8ADWzGQrOn/SbJ3pnzms+2LNc1tWWnnFSVqJ4lPgIFaItBXgW08RM+eNdV/d7MR2SANyR6CoE5Nsx0NJ/Cavuu+Ki2BhaYNwn7mP4pBq0WTvAXrMTvOJ9TThjJ7SPYQB+uNRWmyOqwCwgbhjU3yqZ4xqWlJEtsieMVDftpxhpA2H4yaHeKWjLtrV9nT6GvVv2N0d6FAayP8AFRRrNtKP57rIGxJ+J9KJNqRdvJKVcFJHiTSJORbK4O6YH1e7FajMyyzitwnTF4f+NNzDpwMrtHDtW0nZIPrRbWIm8DvTh60pRm2yj2GwTtUok1CcluXsXFbheKQOGJmpMXp29agnE6OB89FBpy22TF1zj2aj4gVC3Y1tgkthzcVaeprRNotn0GGkD6y58E0mFNl3lCUGDvE0NNoGnszs0ifExUVnatEy4tA3IB9a8tVnfMXVIEHCcQeIifGgmsrinJkNkaJSu9iNXsjGvXslMr9tpJ4pE0G/kjtRKnXAdiCUJ5JNB/wq0PaddO6+BV4C38g2SJLKRG0EUGLFk4e0lgH7X50K/kyxA3L7ilDSA6PWBTJGQLEBi3zUT6GiJrM8wkgMdhG44/nRam1rEECDuiOGmlVpzes6ouXm96E79cia8ZzaTGL1oJ23wB4U4dMxkkRBUekUM1mlZ5J7+O8fCi7Bk5LQELWonatSvAmmTRrN1Zixfu9r3BXvyBv3BRNZWHQN8gb9wVnyBv3BRFZQDmwN+4K8OT2vcFFVlAqezbsizKmEE7Y/Otk5v2YaGUePxpnWVbqTAgya0BAbTFe/u5r3BRVeVFDfu9r3BWHJ7XuCia9oAVZIYOBbBHE/Gtk5LZGhtIouvaUCKya0foDx+NefutmZ7MePxoyvKANWSWDpbB6+UxXisj2ciC0gjeKNrKUhb/D9l/5dr8IqJWa1jP8A6ZvkI8qcVzz9rNsdb7AtE4JcVdCygEgtgExpiThvNW6kxb/3DZUieySAMZJOHjVSfzqZCb6bNKNIBvAlO2YgGNWOyddcqyPly1OBaVPruqN0pUolIBvEwOCSOm2lOUE3CBeVdOjREcKlZ3y8c31/L6SsNssTvZ3FtFTiUrSi+L8KQFjuzPsmaYiwN+4K+bs2MqqYfZUE+y4JKTBu60jHCUyK+mjSt8ZWVlZQZWV5XtB5XtZWUGVlZWUGVlZWUEb5VHdid/8AkUIHbRH8tE7L+87teHWj6ygDK35PdRGMYndAPjjWBb2PcRqgXiNkyYO/VqoysoBW1O60o9rUT7OOPHR1rVtT+F5KNegn3RH9V6d0UZWUAC3rQP8ASQeC/joP64yJW9OKERjjeOzDCNtF1lAChb84pbjDWZ0Y69v620b9rYjs1KHdLa0idoUk+R8K6PUFqsbbohxCFgYgLSFCdsEUHyfYXVJQToSTp1YKUI8alvqIKL5uEglG8aOeJxica+of3DZf+WY/+JH/AI1p/DVjmfkrE/8AaT8KjO+Ob1845uw9bLM0IVefSFAYnSJw4FU19RGhLLkxhoy2y2g6JQhKT1Aouj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1202" name="Picture 2" descr="https://encrypted-tbn2.gstatic.com/images?q=tbn:ANd9GcQ-_7q0CFE2xtVfPxKfMl7hHn51nhZt8HceivZfRW6shwVT7su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643182"/>
            <a:ext cx="3609497" cy="3429024"/>
          </a:xfrm>
          <a:prstGeom prst="rect">
            <a:avLst/>
          </a:prstGeom>
          <a:noFill/>
        </p:spPr>
      </p:pic>
      <p:pic>
        <p:nvPicPr>
          <p:cNvPr id="51204" name="Picture 4" descr="http://4.bp.blogspot.com/-N9tTc0y1Kuc/UKPbsgM3L-I/AAAAAAAAAZ4/rb8LdCDED88/s1600/0greyfriars-bob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86058"/>
            <a:ext cx="3843420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www.walkaboutcrafts.com/worldtour/scotland/clipartimages/clipart3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714488"/>
            <a:ext cx="3000396" cy="4804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57256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J.K. Rowling</a:t>
            </a:r>
            <a:endParaRPr lang="es-ES" sz="6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28596" y="1214422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bg1"/>
                </a:solidFill>
              </a:rPr>
              <a:t>She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wrote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the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book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u="sng" dirty="0" smtClean="0">
                <a:solidFill>
                  <a:schemeClr val="bg1"/>
                </a:solidFill>
              </a:rPr>
              <a:t>Harry Potter</a:t>
            </a:r>
            <a:r>
              <a:rPr lang="es-ES" sz="3200" b="1" dirty="0" smtClean="0">
                <a:solidFill>
                  <a:schemeClr val="bg1"/>
                </a:solidFill>
              </a:rPr>
              <a:t>!</a:t>
            </a: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58370" name="Picture 2" descr="J. K. Rowling 20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1" y="1714488"/>
            <a:ext cx="3600475" cy="4500594"/>
          </a:xfrm>
          <a:prstGeom prst="rect">
            <a:avLst/>
          </a:prstGeom>
          <a:noFill/>
        </p:spPr>
      </p:pic>
      <p:pic>
        <p:nvPicPr>
          <p:cNvPr id="58372" name="Picture 4" descr="https://encrypted-tbn0.gstatic.com/images?q=tbn:ANd9GcRv5CFrBgjKp0fr0OZdf7BK7CyOTX5pXvTGWijx69O9rtins51rfiHjbH_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2357430"/>
            <a:ext cx="2571768" cy="4140984"/>
          </a:xfrm>
          <a:prstGeom prst="rect">
            <a:avLst/>
          </a:prstGeom>
          <a:noFill/>
        </p:spPr>
      </p:pic>
      <p:pic>
        <p:nvPicPr>
          <p:cNvPr id="4098" name="Picture 2" descr="http://1.bp.blogspot.com/-7XqBXEdEJF4/TiUmKZ3XS8I/AAAAAAAAAQk/QN_TC5FYlJI/s1600/SBHarryPotter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72660" y="4357694"/>
            <a:ext cx="2357454" cy="2128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1.38778E-17 L -1.18906 -0.96597 " pathEditMode="relative" ptsTypes="AA">
                                      <p:cBhvr>
                                        <p:cTn id="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57256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Elephant House</a:t>
            </a:r>
            <a:endParaRPr lang="es-ES" sz="6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85720" y="1071546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bg1"/>
                </a:solidFill>
              </a:rPr>
              <a:t>The</a:t>
            </a:r>
            <a:r>
              <a:rPr lang="es-ES" sz="3200" b="1" dirty="0" smtClean="0">
                <a:solidFill>
                  <a:schemeClr val="bg1"/>
                </a:solidFill>
              </a:rPr>
              <a:t> café in Edinburgh </a:t>
            </a:r>
            <a:r>
              <a:rPr lang="es-ES" sz="3200" b="1" dirty="0" err="1" smtClean="0">
                <a:solidFill>
                  <a:schemeClr val="bg1"/>
                </a:solidFill>
              </a:rPr>
              <a:t>where</a:t>
            </a:r>
            <a:r>
              <a:rPr lang="es-ES" sz="3200" b="1" dirty="0" smtClean="0">
                <a:solidFill>
                  <a:schemeClr val="bg1"/>
                </a:solidFill>
              </a:rPr>
              <a:t> J.K. </a:t>
            </a:r>
            <a:r>
              <a:rPr lang="es-ES" sz="3200" b="1" dirty="0" err="1" smtClean="0">
                <a:solidFill>
                  <a:schemeClr val="bg1"/>
                </a:solidFill>
              </a:rPr>
              <a:t>Rowling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wrote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part</a:t>
            </a:r>
            <a:r>
              <a:rPr lang="es-ES" sz="3200" b="1" dirty="0" smtClean="0">
                <a:solidFill>
                  <a:schemeClr val="bg1"/>
                </a:solidFill>
              </a:rPr>
              <a:t> of </a:t>
            </a:r>
            <a:r>
              <a:rPr lang="es-ES" sz="3200" b="1" dirty="0" err="1" smtClean="0">
                <a:solidFill>
                  <a:schemeClr val="bg1"/>
                </a:solidFill>
              </a:rPr>
              <a:t>the</a:t>
            </a:r>
            <a:r>
              <a:rPr lang="es-ES" sz="3200" b="1" dirty="0" smtClean="0">
                <a:solidFill>
                  <a:schemeClr val="bg1"/>
                </a:solidFill>
              </a:rPr>
              <a:t> Harry Potter </a:t>
            </a:r>
            <a:r>
              <a:rPr lang="es-ES" sz="3200" b="1" dirty="0" err="1" smtClean="0">
                <a:solidFill>
                  <a:schemeClr val="bg1"/>
                </a:solidFill>
              </a:rPr>
              <a:t>novels</a:t>
            </a:r>
            <a:r>
              <a:rPr lang="es-ES" sz="3200" b="1" dirty="0" smtClean="0">
                <a:solidFill>
                  <a:schemeClr val="bg1"/>
                </a:solidFill>
              </a:rPr>
              <a:t>.</a:t>
            </a: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7" name="6 Imagen" descr="elephanthous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214554"/>
            <a:ext cx="6786610" cy="4260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dress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up!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www.lochcarron.com/pages/images/scot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857364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rtinsclass.com/aphug/wp-content/uploads/2010/03/europe_map_political.gif"/>
          <p:cNvPicPr>
            <a:picLocks noChangeAspect="1" noChangeArrowheads="1"/>
          </p:cNvPicPr>
          <p:nvPr/>
        </p:nvPicPr>
        <p:blipFill>
          <a:blip r:embed="rId2" cstate="print"/>
          <a:srcRect r="38281" b="6250"/>
          <a:stretch>
            <a:fillRect/>
          </a:stretch>
        </p:blipFill>
        <p:spPr bwMode="auto">
          <a:xfrm>
            <a:off x="0" y="0"/>
            <a:ext cx="5643570" cy="6858000"/>
          </a:xfrm>
          <a:prstGeom prst="rect">
            <a:avLst/>
          </a:prstGeom>
          <a:noFill/>
        </p:spPr>
      </p:pic>
      <p:sp>
        <p:nvSpPr>
          <p:cNvPr id="6" name="5 Flecha izquierda"/>
          <p:cNvSpPr/>
          <p:nvPr/>
        </p:nvSpPr>
        <p:spPr>
          <a:xfrm>
            <a:off x="1857356" y="2143116"/>
            <a:ext cx="4143404" cy="92869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434" name="Picture 2" descr="https://encrypted-tbn2.gstatic.com/images?q=tbn:ANd9GcRSSiu2IvG7EZpn1SH3BvKY2kx1vTd-zw8Nlsn484ykjxFaHsk6H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5" y="1571612"/>
            <a:ext cx="2782845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57256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Scottish Clothing</a:t>
            </a:r>
            <a:endParaRPr lang="es-ES" sz="6600" dirty="0"/>
          </a:p>
        </p:txBody>
      </p:sp>
      <p:pic>
        <p:nvPicPr>
          <p:cNvPr id="7" name="Picture 2" descr="http://3.bp.blogspot.com/_j6QQQOewacQ/TKyZg9ihtPI/AAAAAAAAD8w/Wr4Z0h4I6Xk/s1600/KILT-ST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2428892" cy="2182828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1071538" y="457200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Kilt</a:t>
            </a: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http://www.scotclans.com/img/shop/IB-062-lar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928802"/>
            <a:ext cx="2357454" cy="2357454"/>
          </a:xfrm>
          <a:prstGeom prst="rect">
            <a:avLst/>
          </a:prstGeom>
          <a:noFill/>
        </p:spPr>
      </p:pic>
      <p:pic>
        <p:nvPicPr>
          <p:cNvPr id="12" name="11 Imagen" descr="sporran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1928802"/>
            <a:ext cx="1942623" cy="2571768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4071934" y="457200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bg1"/>
                </a:solidFill>
              </a:rPr>
              <a:t>Tam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643702" y="4643446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bg1"/>
                </a:solidFill>
              </a:rPr>
              <a:t>Sporran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dance!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talksense.weebly.com/uploads/3/0/7/0/3070350/____187406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521495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6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Ceilidh</a:t>
            </a:r>
            <a: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900" dirty="0" smtClean="0">
                <a:hlinkClick r:id="rId3"/>
              </a:rPr>
              <a:t>http://www.youtube.com/watch?v=5VcTu40hLnc</a:t>
            </a:r>
            <a:r>
              <a:rPr lang="es-ES" sz="900" dirty="0" smtClean="0"/>
              <a:t> </a:t>
            </a:r>
            <a:r>
              <a:rPr lang="es-ES" sz="5400" dirty="0" smtClean="0"/>
              <a:t/>
            </a:r>
            <a:br>
              <a:rPr lang="es-ES" sz="5400" dirty="0" smtClean="0"/>
            </a:br>
            <a:endParaRPr lang="es-ES" sz="6000" dirty="0"/>
          </a:p>
        </p:txBody>
      </p:sp>
      <p:pic>
        <p:nvPicPr>
          <p:cNvPr id="4" name="Cowal '13 Dance Champ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47664" y="2204864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Bye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</a:t>
            </a:r>
            <a:r>
              <a:rPr lang="es-E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</a:t>
            </a: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</a:t>
            </a: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</a:t>
            </a: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cheerio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</a:t>
            </a:r>
            <a:r>
              <a:rPr lang="es-E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Bagpipes-SoundBible.com-38758698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1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www.luxuryscotland.co.uk/about/images/scottish_borders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428868"/>
            <a:ext cx="5572164" cy="3816935"/>
          </a:xfrm>
          <a:prstGeom prst="rect">
            <a:avLst/>
          </a:prstGeom>
          <a:noFill/>
        </p:spPr>
      </p:pic>
      <p:pic>
        <p:nvPicPr>
          <p:cNvPr id="6" name="Bagpipes-SoundBible.com-38758698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1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beautiful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country!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www.juntadeandalucia.es/averroes/%7E04700314/eoi/images/Edinburg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285992"/>
            <a:ext cx="6215106" cy="4338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mountains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" name="AutoShape 2" descr="data:image/jpeg;base64,/9j/4AAQSkZJRgABAQAAAQABAAD/2wCEAAkGBxQTEhUUExMWFhUXGBkaGBgYGBodGxscGBwYHRoYGxsdHiggGholHBoYIjEkJSksLi4uHB8zODQsNygtLisBCgoKDg0OGxAQGywkICQsLCwsLCwsLCwsLCwsNCwsLCwsLCwsLCwsLCwsLCwsLCwsLCwsLCwsLCwsLCwsLCwsLP/AABEIALcBFAMBIgACEQEDEQH/xAAcAAACAgMBAQAAAAAAAAAAAAAABAMFAQIGBwj/xABCEAABAgQDBQYEBAQGAQQDAAABAhEAAyExBBJBBVFhcYEGEyKRobEywdHwFEJS4QdicvEVI0OCktKiM7LC4iQ0VP/EABkBAAMBAQEAAAAAAAAAAAAAAAABAgMEBf/EACYRAAICAgICAQQDAQAAAAAAAAABAhEhMQMSQVEEEyJhoTJxkUL/2gAMAwEAAhEDEQA/APcYIIgxuLRKQVrLJFz8gNTwgAngis2bt6RPOWXMBV+k0J4gG4izgAIIIIACCCCAAggggAIwYzBAJmBA8EDQAAjMYaCADMEYjMAwggggAIIIIACCCCAAjDwNA0AADGYIIACCCCAAggggA1KY2gggAIIIIAOWV21lZHyKzt8NGfTxbujxwm1tsrnLJWoknyA3JGghGcSXZwBd2HkLwiJzqqKxdGbkxtSi1Cxd3F6e0XWw+2k+QWWozUblkuOSrjq4jmkzN0RTcQkOVFvvdB/ZKb8Hs2yu2GFnsM/dqP5V08lfCfN4v4+dJe0Efqb+oNHYdmO2MzDslTzJW56j+gn2tyhUnotS9nrcEKbM2jLnyxMlKdJ8wdxGhhuJLCCCCAAggggAIIIIACCCCAAggggAIIIIACCCCAAggggAIIIIACCCCAAggggAIIIIACCNJk5KfiUBzIEKT9sYdAdc+UnmtP1rAA9BHI4j+I2CSpgZiuKUU/8AIg+kEOhWjyrEYwqDaa8ft4rZuIA/N01MKbQnEjVqaXPyiv7wi/rCc/RnQ+raJB3cB09awiJ5K686sfs3rEUqdWtQ7kfs8RmcFGgAYNf7rElDE2Yrc55/YhnDYwocAECjtx18oRmILtQtWlT1BjXBrLkPavCrCCgOn2R2nxGHXnkrIa4ZwrgRr1j2Lsb26lYxpah3c9qpNif5fp9DHgsmcB8/33VhjD4haJiZkssoF3B1dx6tDv2NM+oII4XsZ/EOXiiJU7LLm6F/Coi44H0PA0jtZGISsOlQPKGUSwQQQAEEQTcWhN1Cmlz5CsYRjpZstPnAAxBBBAAQQQQAEEEEABBBBAAQQRFisSmWhS1kJSkOSdBABLFH2o7SS8GgOM0xXwodrXUTon75Ue2v4hS0sMOnvCQfEoEAbmFz6fTzbG45UxalrVmWokknj8huikiXJHXK/iPiTQIkv/SqnmuML/iNiWZpL7wlXzVHDSyak62gMwXh0iezPQcH/EqYG7yUhQ1KSUn5iHV/xMRlpIL8V088seYP6xsA+oZvpXjraFSC2dJtLtxipinE4yxolAYDqznqegil2lt+fO+OetVP1Fv+NvSKvEo8QSNfvyhWeCDT0MFA2xmdiiw5c4jTMJ1jGVr+UbS5buSQNz2vX7rCJslQsfYEEKzpJc5SVDeP3jMaJ4EUSMU6S7C5qQSRpWukYw+KDkuoUd8wHnSvKK/vCfifWtX5RPhcKHUMwS4ANHvur6tGBqNfjQq6kniQC3nVuYMSqJFSEnoWY2t82hAycmYML2oLUeISg6KA3fTjABdCYkhv/TO+pGu8uKE6wvj5aknMn4W+JJcX9+cV0txQivAge8NypkxALJLdPUO0AiwkozjwgmosHHPhDqcKGqsP505wjgtrKJyqUB+lxZtLQx/iwTYJcaJbhY6vw9Yh9vAG8vCFNULSFg0qQRua8dp2Y7VzpZHeEt+oVtr9QaRxa9rkgGYQ2/Kl3pSIpmLJdmdmpqL0L/OKTktAz2zCdpCogInguXYkO/I1HKLSbtactLUG8pvyJenSPnVGMKioZyk0ukm2u8R0myu2eIkAJUrvZembShbxX11pWNFyXtCSPUjNIDgiN04jkfvWOZ7M9pJWJdAZEwAkJJDkasdWi2/F6PGyp6JbrZf4fbExH8w3GvkbwYnb0zM6TlH6WB86RRysU1PvhDUqaLgwdV6Ds35LxW2JjPSwemurRlW1VjxE2G6hMVE1Q0cj6QqrF5jW0So2W5UdjgdsS5gqcp1H0MSjaco2V6H6RxaMY3wxIZ610SKmhP76QnAFMtsfttWcGWQw0383hrBbfDNMBfeBfppFHI2e48amL0aF9sbTl4VNBnWbAkW1PAdKwrjoM7L7afa+TJS6krcvlFKt1oLVjzntJ2onYl86ssrRCbFtTqevpFftPaKp6s625CzcBpFZMXmUSbCKSRDk2blW+58wN0JrU5J8o2nYj3hVEwvxBMMknUv7++kbTJrj5xChFOekThLVI0/vENjsjChq8SSpn8r84lw0rMoOacIutobOCAkpIKlAUJIIpuPyeM3IpJsoDLKrsAeHWNRKAHzMWOKw5DUYcdeNYqps9pg/lI+IAuRUhvQvSpgTsdGWd2Li1BGUYFag6UKLM9N9uESYzaSik1yklRZAfo+lHD15QmNozAlSApTO6qkvxr7hrQ8CokmzshZYyncUqtb9J3RiIBMSa5Som5NyYItAckqURlJeu4cWETYdKmzAKBBAH6aVa3Lzh+VhVAA1J0TS1nYg8B9vDa5KUpZw+u59RUtGRVlDiZqiXcO54RonPwiyl4VK9z7wfpGxwgFH5AAlxvBMSmFi82asiwc3oatbreBKQAKEq5kAg8IYGzzofO/sIxNwiv19L/frB2QWRTpChQ3606wupZF2Y7xDS8NMAoXHKNe4U1oTkthZvh8XYai1rftGyMTwRrUpS/1+3iMYY7i+63vGsxJAbLApphYyWWzhjTxBraONY3VIGXwKGYUKS9RXfqeNIrAsggjkxo8MheYsQpJAoS3lSKsBmViDLUFIVlUC6SAxSflrpHZbK7YJWEickpVQFabbiohnG+j68o4kmocANrwO8fOJEVspy9CKxUZuOUJpM9aTOBqCFD9SS46Rk4shgN0ecbL2wuWXDs9QRQ/1D50Ij0XZWKlYhAVLWxspKmdJavStD843jzJ7MnxvwO4XHqZgpgWcfdukOTpaWGQZlKG8ADjW8LYbDSwSSQwuam+g4w1jsTKCcoYWcD2JY+TxMuRXgqMXWTTDqQgWMxegApx5+UM47a4lpahWa5Xtzb2iHD4lCJf+WA7EuWJ6nQRy82WqYspSt6mvxOdwa5DuTYOIi1J5LylSL6ft4oSV+EqIZCHsT+Yj9N+bDe8cdtSapZzLUVKJq54+0PbU2auWzrDkA6v6+3trUzlFw9SC4dvyu3MWhxa2iZXpiU7EqLjQ09InlKAoRTXf0iEJAc+8LzybRdkgNeZ+X0jOHuW3/wBz8oxLlc3hqXLp78vpEuQGQRprwhnDYQrITck7vlEmzMCZqmQH4mgHXpHcbF2bLkpzE+Jnc/8AxEYz5qdGkINs02VsBMlL0VMJBZgydw56lojxeEl94Ekuoi5sOTCN5+0pq6oAaoobaX33ionS5y1FSXG+7m3iJIDAN1fW0YyebZvhIT26hMxfhHhSSHsSUsNQ5qD4uBjmsWUuS5zEncaanfUx1GMx1UyUgMA5UWNNw0JJPGpinnYNI8RCUJZvETmPqOMaw0ZSaKZSVMnwkjcGBo5e3pCi15ktkDu+ar8uUPYmeoskK8IGict9LmkJqLcIpy9E2aigAA9b+ogjUtBFKQrJZKAEgjV28T3DbjaI+6SmqgW3M4rvN/u0LJmt8SjS75WPGt+kaInhX+opuBAjnfd+UGRwy89nO5nYcD6iN5stf6VcmJhKRjMtmPEFj5gV6mGhtQn4SQTvHqIiUpeQsnRLm5SkIUxarUZrCtr3g7lY/KRxLD13RCnFTFGhY0NXv5OeUaplTCS5vy99IFPGWFk4Q9N24E+0SDDMQ/qlv3MaypKRTLmPL6Q4hOamQjc7ed3iVFydIKNpWYUq28pNBW1KwKwjk7v1UI+o5GJ5alABmAB11HAkhmf0iRWKd01eu+vlaN+q8sdFLj9mP8KweBZvOKubs9Sbgj5cQbecdYnFFq5jzf5wtMALhLgCt+tDeFJNK0Bz8stra0Sy0El7g73fz5RNiEVu+8EMehZj5xvLkJTTxDkQREqVAYRIA/Oq+rEcobw6WYgpBFQXKSCNQQ8ZksbB+NrdYZVIcOHfmG++cDnWxl0ntDOIAVlCRdISA530Dw1J23LBGZKi2jADk5Nukc8jDkJ/KN/1prGFs7d4l9KRa5ME0joZ+10zAQvMhOoSLjduHrG8nHZE/wCXkA0daQ3+2hu968THPhaW4DmB0Jp5R0vY/YwmqyrkTCk1TMKVZf8Adm8JHFvOCMu+BiYXOxCghAClmyQUglrtmIeg0hLaGz50usyWUB7qIDnmTWPRU9mQhQUkYcEVB7lBIaoIOVwYsZmzxNbvxJnM7ZpSFM7OzpLPSOiMMEtHkSdlTZjZJZU9RlYvyY1jVWxZ4/0ZnMpP0j1wdmcI4V+FkFQLg9zLuLH4YdxMl/7CH19h1Z5LgtirVRSu74qBHo0WCtk4eUHM4rNyydeX1jvDhR9tEMzAgxnLiztjijh8Nj5aCAjOeYYRZy5qFB1zkjgCH87x0SdnDefIH5RMjAp3A9Ixfx082y0mcyvHyUDwqozlgSeWleEVO0O1LApTLzGtVKb0S1KamPQfwCf0jyhfEbPQx8APAAOeTsPWCPx4RDJ5Ni9vzVmpSnglgOqba3vFTNn6qVXhHcbTTiu8UE7PSJb+FRylTcQlZDv76xzE+XiMxK8LM3gCQct7eFBJ6mKbS9/4Q8FWsk292+UZyMK/fnDS8YsGuBNGfNKUlx1GvC0dTsjZuExEsKMoS11BQTUMSL6g3fjDirDJwpljcOpEZj0Q9jcMf9P1P1gjVQ/IZPHSok2S5vQ+dXibOkH4QSOD+TB2haWEinxDe5HyeJFyT/MT9fXfpGLZRMmaDQByrc/uTD0mYEhzfdUm3kBzhGXgVgUChvOVQ9WoI0WlYFmrr9+sQ0mLBafjHYJl2BrnGl7H942G2stGb1PV6RW4TBlavCSd7JN+FXPSsTqlZS0zMlz8KkqD9TStfrA16Bj0vGqXZ1dPkH5eUMS58wBLhEun5lpJ6pALXGgislYoJfu2sxuxe4outIkwpDkVYVYANxNuQidPAFnKxCQoAzFEPXKkcNC9OLcoaG0gmiUeE71Al4qu/QSyaPYAAKfUEh6dNY2UlJSAAQQHL1A40Ymp9Yvt1QywVMdy6kPuykcdIgmTEXJJ/qIobaAN+8KIlg1JDNUJD8yasIZlyUguVKJ3UN+Qf1jOcovKEzWXNJNA+6tG6/LjD+HwTl1eT+7XpEcidKRYEf7R/wBnNtYa/wATQGYmr/l9amkYSk3okYThkixHX6vGqpwFAoHgK/KI5m10sxd/6Hb1HvGqMUkuyrVbKAKHUm0RnyMycYSQwI508gRURoMWoVFAXtUn3pBOx4fIhQUrmWYgMHqw6RvgaJDlLsws28pehOlW61jVRAlwG1pshfeIShSw7BQzHWjgBtNY73sz25TilCVMR3M4syFIUQp2qlaaNzZo8/CsOylYgrKQ2bu0AsCWYud5FnqY9B2RsmRJQ0iQEOA5yoSovYFjmJ50rHZ8dOgOjmKIP+n/AMf/ALRJKm8U9B+8cNtLHplnKSSXokEP1cgb4rpHaSUFqT4ypIq1SOjv0jV80Y4YqZ6j34F1QhtHbUqWHUsCPKNo7QmKJEtRQjR6kl2cl/CNX1iu2htPKAnxLI+IupIdg4bfRn3xivkdn9qKTPRMT26w6aglX9I/eKTE/wATEuQiSSN5LRxE/GlwZaSEkeJSyVV1CQrQPw1hFaAVEPlU9modXBsHEV3fkdnej+IyzaSBzWfkIdw/bWYuhloY3BJPpHmKnTcEQzhsdlgdvQJnqeH7QqFUy0Dk/sC3pGJ3bKYC3doPUxxuE2kCBBicV4hGXaRdo6bFdulpp3CD/vI+UU8z+Icx/wD9dH/NUc7tLE1EUsyZ4upjWLZLO2X/ABGmi0iX5qjCf4mzdZErpm/7Rw800iA2h2xHfq/icv8A/mR/zP8A1gjz4mCLTAuRgEJHimkcHoN9f3iAz0yyFJR3guSVsORpWITtFKj8CfL24/WNPxRYlICW5twFbdI5Oz9CtlzJ2qWJZJCv0zCSBwcA+UI4jHg1dfNrVsxS0Ly5CinOt1CpGUv18R9vKFsVi0FRJSo8HbrFttqqAlO0FMcpUbgFJ4Dc5iP8atRAr98TYxFKxRJICUgcjY6Xd4nTPAOXKOYd33HQconWkGh/BYbOfG97Ek037iLWiwVgkpDEJI4pDnkSLawhgMYrxqBFNFAA9LFuZibD40vnWwTdypnarcYqMcZGkPTpfgaiUmzKbkxoDyaFMJhyokVcAkZ1sPMBmbjoYawGx8RjlDunRKesxQZI5B/EeXmI7rs1/DxMsrVPmCYbICcyE5QzFTEEqNXDtW5inDsOjz1WEmCv+WlLOklUpX/GoDcbxLLlE1VMcltS3MaHmCY7TbX4bCTFIEqTMNSQfEUE2BD5UkaUB46xzO1NvImASzLTLAIKQhAoQmtRoal21VdoxcYJ02TSJsDsySsHvJksK/SFHMxpUA3tp5w1PkYRFMqphJLsVhvbfviXYU7ZwYzRPE8JdSylJCQdyQXCaUoT5x6L2Z2JhMTKRPlTFTZZKgT4k1SSCGLEMfrrGseOLWGOjyT8KlUxMpElImLPhQpQSpV2otYqdLxpIRiAtQRgMR4Tl8SCKu1AAQS/Qb4+hk4dKAyUgBmFI18Ny1N8ax4IrLE9niWA7M43EEqVKMhDsO9/9RhchKSHBPERd4DsTOE1JmzQpCfhSkZXJF1Aklg5o/OPVVIG6KzH7Uw8laUzZqEKUPCCdLPwD6mkadIbZLsrtg4bCEGWhKRNFwqUULLMoKGdKSpNQcwceUT7bxCMNKVMWCWZkpqouoJDDc5DnQOY53tZ2/SlPdYaYxfxLbTckHUlqty4edYjaU2YsFSiql1KUVe5pwjmn8lRtQV/nwGxvHIUuYpQST4yR1PFqwl+DUhCsvxqJchI8virXWvCNF4of6jcqHzjZO0En4Ryr6sI4HyTY3JvYpNwC8oTUBwVM2YszWPNyan2JuEmH8t+JLD2eJV4hm8SRwKv3rr1iPMpdRTjmZ25PApN5FV5FVhQooFhwtd4VmzkhKgU+KmQ1o1WIoPTURbS8PNSjvFZSDuNS1Hdg4p7w1h0GYQBLCiaigo2r0AbnGqlKO1YZRzCcQ6AGIq96F703vbrAqWXA8q/deF47bC9ng7ES07yX4b29HgxWxN6UqA1SlVG5pjWM5L/AJY1fo5DDYggsHJc7vn84Zxc5QNQQ1HNnZ2ffwi3OxZSSAUEHfUBuptaJMRsqQlAc5quySQGtVW5vPQiNHNbeCzmZilKUwCir9ISSfIV3RPI2FiFF+7yh7rUE+blx1i1XNKQMgSh3dQtS1bU+VzDUjaEzI6piVJoACmpdujecTHmTdJCWSvHZKafimSk8iVewA9Yim9nGDCYSX1QPko0i4OOJCT3ZSKE3ct+rQcWHWGcTi1Ll+ALcVPgLNvBeNVIdHIns7O0KT1V/wBYIvVTJgv3j8Qf+sZjRPAji1BAdLLJ32FeQiH8XlbKlIGhLkjjWJcSgymBJzEOXcejW4wlLnqOhUEvTT+0ZqHsdDK1qJClc2/Z7NGqKq+Emth92h/B9ncTNPiSqWCHGdx5A19LRf4DsJNBrNpdVx0cFzDwgK7ZvZabMDqWlL6Cqg/CnvF5gey0uW6VJXNUzgKUpArrRPz66w5huw2hmun9AUpibO9TTc14Zw/YuUlwVrWpxUqIAbRkZQAzabrQqYHNbPwM8zkSpmHlplu5SFJLsDXMF/FuzKANrGOxn7NwuGQZyUhPduFKLLDghkhGcqdTggBQuCd0PYTYktCchISVWILKdqs9zc1eI1dksOpbqnTi7/mTpoVZacqawO/CFZk9sEJ8ctKQSABmKirg6WGU0tFHtLtjOlSe6zd0itQolZzFRIzLUpaanhcAMIxj9mYZCkmRigJczLkJRMmLLgO2UDwm784sNh7KmGafw+HSU5qz50gLWt7qQVBpaaUDc3Jg6tqn+h2chgj+IWAZgSlT5iGJY0autb1tG+1kyZToSKFPFSidCS1RruJjotr7Fnpmry4LEYhdsyZfdy9PEhqFRu4sSRSw6zYXY6ShSGklcwJT3icRMR/lBYKi0tKSlagpIS5HJVIIcfXAkjhuy3ZvE4mWpSJKJEmrzlp0ArlliqzxoOMX+y+2Rw2Fly5SP8uWlk52JNSSo/Ckkkku1eMeh7QKUypgmTMqMigVFQSEgggqzE0Au8eE4vsPjkSwqQvv5KkpUFoUGI0LGrelYuUX4Gmkej9h+2+KxWNmyZqnT3RUBlR4cqkB3AF8zdB16HbO3JOHLzZy3UCBLHie9coSw3OS1I8U7Iqm4ZSznZRZJKVeKn5cwLNwi6Kps+b3igqYaVOtNTZmHKmsYP5FfbHLJbvRebb7fTZjJlrMoaAEZif5iBQcI5zEYuYQM+dayHcAnjc6c4sEbPCHUtiVMSdxJICQ1AkMW4hzpDCXQHQBmN1KIKrBgH3cozlxOWZNsKso5+zhLAWpzMUHJJDpO4VYa28xEX4RYNhYGzmup3eesXCMJMKguatJIdgpiC++gt8qxWYjDIEwLXNJIbwpSE1HnrwiHxzk/SChSZhVq/NLGpD1bzif/CyoVWEvqEgCtqk1pFnnQqqJZJtVxfiaAcoziWNHU7fCFBTU1JBV7w/oOssfUpVbDQpTZs/DM4O4sHi8kbEJSVFLu1CQPJyzW8tIkwYoCo0bS3CrD7eFMbtdSfhWwCm3mu/10jFyjdXf6FaF9oCd3eREmtgklLAVOYqCmPK8T7EwM1MsiaZRU9AlRoNzFgaveNf8QCg6iCDSxrSnKI8CkFZBYBQurxc2eKXP2XVr9iU7LBSZtbmuoJA5AKPDURHI/EFTgL5ABhpvLfKJRhpUtQOcl/YUdKbdSDE0rbBAa1quHPMJoOkapcfnf9mhjDbLmEqWsh9zk0DG++mm6N52zEFgtRU1AlylPUXPWIcTtEBLpLiwAr9194pMdjJqq5stLCxs19YTlxxpbE2i8mTUJZBlIFWBCE8WffEeKlyMpSEpStmBSAlQ5Ea/tFAcWtXxLcC6WFW0eFFqKlVBJOoZ+tIr60fCFaOqw2L8IzkpW1neu8OaiNsRipi0kS9aKUqjCrlI1LO3N9Io0YrLVVSzJAIvd/eF0qW2YzClzrqDYQlzvyPsXJxn6nza3HtBFGraUxy6Eq4n9oxG65VQrRb7W7MSkEL2nPTLKkqyBC1VUNySFMkUBa5br2XZDYGHl4dLy5aVqr4M6gQapOZQCnYi9qiOynSQqpSkbqV9uAhebKAo1Y1ZVHFz9roTjEYYSlHOCrMkEEDKS6gUgCtCH1EXCwGDDLwLH2LQ5iUkcISmpa584QCuMEwhWRaUk/C6MzW0zB9ddYSOPPw5kkhkqKWzZzqMxyBqli5oaFqpr7VYU0TiElRByitTVk2LPbrFNhO2Dg99KzFwGlozJBJokqUWKq2YHRjAIgnCUtYnYIrM1BJK8xXUgBRdasmY5iGZq7qxrisVOWhMudOCJZBUrxFSqkkBRdheozFmZqCNdryZhmzFJkB8ygZi5hFXZ0ue8agACQ2goA1Fh5syWjMZgRLqggJSpzqlCVE6EBzuL6gpgdR2axcsTBLkyZk93z5Tly0dyvMlCQ2a6nc6R6tgtnYwYSclKpEicsKMruiVISSPCVqKRmUTdQT0OvkWC2iidgZ0uYmUuQiYVy8y1JWmbkYFksMmUkeJTE7zHTdg+32ITml4qSlElORMkpEtCUsD4LpCgWDZRSsNNLY8HovYvA4yXhv/AM+ambPK1GlQlLAJSDR7Ev8AzcIfx85KQSpQSkXJIA6kxwXan+JswKSjCd2BXNMWHfTwB2Ic3jh8Zt+fPmEzZ5U9CkF0/wDCiBzbi8ZS+RGOFkTkjpu2/bIBaZGFnHMC61IYu35HNG39Bvjltr9qZ+LVkWpKZQB8KVpA4MlLqJsK20hAy5adCBV/EA5N3q5L7zuiXEYhMsiXqbAn0pqH3xzy5XO9v8EG8psnhCkBqAEpDfqINSTW9eUbYXEqzDI5Sm4DADeSXYm+r1MYMlZY5Ad+ZTAPXV/SsYn7QC1CXLTmU3xEszAfDuo8EOJv7pAo5LWbNIKVKX4Q1C1SAQ4BtVi8SJ2kGyoQAS13JO8uBfl5iFMJgsRMCTLk1fLmU4SAKOknq5qecXg2fLksMzmmYuSp7kkkcmDU0aNY956wirsogpSjlGZyPEpYIYVsCKAnnrDWAw6JdSnMom5+Q4RezZeHHxBRFKKWoilqP8q8Yo9rYspmJV+DK5bKCgmVmIsQTQ+GjF+EbuNIdk5musIcFRBUEuHazmtBWK7aeMAPdirDMpQcCn5beIV9ou9m7TlLSTJKaXACRbhYt8ojxJROSsKSCKi+hY5g+/lGUuNT8g/yVCJyViimAahozVMVW1JQJeiagNStSbvzjG0yJExg+R3Sb1YMH9K8YRxU4mt3dTUd/wBn9Y41xuMiGvRmVNWAxFA9T984m785QaguQx409q+cLbEnJWpSVuPk3HhF4idJom7B+G79vKDkSi8oXU2wuKKSBRzr8omOJNcwCkmyuXK0BILZW1axDwnMnEBmqLN89IwTbeBdnoxPlpJIQCk73JtwJ+cLTEEfE54kBqfftGUbQKFEKRyI+E2purSJcHj/ABEKUQrneNZOW3+imytnYwah23Wv6RCjaiQPCFPwGkX0+YDUy0roQ5Sk06iFpMiQWIlI40A37ouMuOs2C6i3+IHwM5di1XI92tSMEzCSpUs7yHANDu84cM+vhKgNBQimlQWiRIQSDNXMLEtRIH/iAbUuzRpFcb8jwxGVKWoOEEvqASPQGCHFrw4LZEj/AGogjRQ4/YdEe7I2jh5iihM5KlJ+IJLgcCQ4fg8VO0NvyJZypRMmX8QSAgGgCXUQ5L6A8WpHPzcGuYoLm+JIA8KXSkGtcxNBRqV5Q5gZICSZhbUB8zVLVId24R1WXZV/4xj5q5uXCypKAqWJZnEuUl85IlqOZVmAIA3mE9rYpaJROKnS/GMikpUZSQC+YoYKXmy6E6Uy69IvFaIQOZ+gjz/ttsZS5yJy1nu/hKXYpoW7sKDVZzpe7xEnSsTZz8pOHw5aWlE81aYpugSVFgBvF4s9kTZyZU2al1lReWjMQzKIUcoWyk1IDh3HAQlg5qJSSJYeYxBmKOYgVbLRkdL0is2goeEZs9AmlWAfQ3vGS5bwTdhtSZipx8QUlFqVua0FozhNnS0smYjOXUyisjTwgJBDkq4xlU9QTlyqoMrgHXclwBzjXDYcpNGSaUuo+RYcgPOB8jHkaXLzsCHSFE5UEIQkUpud3sOsMlpnxqcOSEoBKeqlXPGkKlCfFUqAvbk1DG+HStdSkhNGSKBvvdGL7T8k02PdwCHCciQLmu6rW6741/GSwkJkozEXU1eYUCwN6nhEsiWVyspUPFQBFN1Hc1vpAdkhIyanR3UQ4LZd1opwoqiCWkXW/wDSB8zTrG2EwomTfCnxl66gcVG3RoeGzEJDzFAAMyRYcS1q/wB4ewZumUlgbBmc8RuprFw4ksjwPp2UghlqKgwZCeWpuXPKLTZ2BRLJKJaUEtQAFdN6j9SYj2ehgBMUVXJy0rp5ANupxMSfik71ZB+V3fyI942ikgZLMxwqCtzrR/RorNoqSXIJLB2KmJf/ANtYWK2cXYCjXP1FYXViFFSQ9KqPIfPMR5GKcnoEi0QkBm0tXhu6xrOmpy3YjXTk2kKoW9fKM2iRkAyLc5QCXClJDF7VLVPOJZuOWk5ltkb4hoA3xAv52vGtASa1Omrb9PsRkqL7he3H79IaYmil2hLlT/D3pCFKS5p4WJUQNKsw5G8RY/s7JmJPdrKa73G7X34xFiEIGJSkSwRlUpQBoCfhUxIAJZXmd8PDAAVRTR97b6VhLLyBRYfA93MIWTnNiQGKaVB3xHipKguhDC6aUrbl8MWW0nVRtblIelN/PSK0JIDAsa3FHbzrlFdIx5YO+wmTYjHFKCkdNeohTCbTUCoK3fftEqsMVMrKRRqnh/esTmWkMVAUtrbePu0c321VGbfhmZs0KA0A+T+sJTZGYlb7qGHQkaEGtBufj9vEGKpX4WqRf7MEcaGnQYPEqTS44/fGHFIBsGJhORLUoE+XGEJuPWhwaFzy3EGH9NyeAr0XiUi5Y6UiKdMADpemj/P3ijw2OUxrr9+8PJ2glTAs9v7wPilFhnyT98TdIeCF5iSTZ+IjEWo4Lwe0jaC5iiEpCQ/z4QxLwAbNMU46+rfSCCOx6KRyHaPtTh5YWjDZjMtnYhKS4chJDk05c44LGbVUpZVMWpRN7eTt+0ZgjlTc/wCRndkH4gEsARo/7PGcLIV8TvW54fYggimuqwXoaWFTWSXLVIpUjW9okltL8RAJIsdeJO4bjvggjGWcEszszCqnOrwplggqYVIGjNTnFsJgIDOkAE6WFhSwHWMwQ+R9cIZJg0OApJyjeLm7s9uJPlE4mDIop8Ort4jlLHMeZoBBBHTxwSSYEEhDrN6ZQpSqsw3A1LPwrFzKZDKahcjU/p11Yq4QQRQyJWOUlyKvpzJB5Vr5wFSUhuWm8Fn9oIIqIMgRJJYH4sxcf0sCHjWSDcsVKJqLM5ygDgD5knWMwRMsDjkbQlqaxCpXMcozBDWgeGapIJO4D79o1JLtu/akYgh0IrZ+AJ71eZmKPCBdIFwXoonMPLSJ89czseG7lb7vGYIBEUmSyAksSHBIFzf5xWYtORWZqVB/p16iCCKatAiKZPoMjMwJ0qztyJEQjBlTG4DA+QtX7eCCPPn9rdEtGDPynoesRDFOpj/fn6QQQ1FNC8FimWEp9b8vqIp8fg1TXUgij0Or2rpGYIfx/wCYJlQqSU0UGPP71iaXJOld8EEdE3RbwPyMUWDkxmCCJ6IXV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03338"/>
            <a:ext cx="40957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4" name="AutoShape 4" descr="data:image/jpeg;base64,/9j/4AAQSkZJRgABAQAAAQABAAD/2wCEAAkGBxQTEhUUExMWFhUXGBkaGBgYGBodGxscGBwYHRoYGxsdHiggGholHBoYIjEkJSksLi4uHB8zODQsNygtLisBCgoKDg0OGxAQGywkICQsLCwsLCwsLCwsLCwsNCwsLCwsLCwsLCwsLCwsLCwsLCwsLCwsLCwsLCwsLCwsLCwsLP/AABEIALcBFAMBIgACEQEDEQH/xAAcAAACAgMBAQAAAAAAAAAAAAAABAMFAQIGBwj/xABCEAABAgQDBQYEBAQGAQQDAAABAhEAAyExBBJBBVFhcYEGEyKRobEywdHwFEJS4QdicvEVI0OCktKiM7LC4iQ0VP/EABkBAAMBAQEAAAAAAAAAAAAAAAABAgMEBf/EACYRAAICAgICAQQDAQAAAAAAAAABAhEhMQMSQVEEEyJhoTJxkUL/2gAMAwEAAhEDEQA/APcYIIgxuLRKQVrLJFz8gNTwgAngis2bt6RPOWXMBV+k0J4gG4izgAIIIIACCCCAAggggAIwYzBAJmBA8EDQAAjMYaCADMEYjMAwggggAIIIIACCCCAAjDwNA0AADGYIIACCCCAAggggA1KY2gggAIIIIAOWV21lZHyKzt8NGfTxbujxwm1tsrnLJWoknyA3JGghGcSXZwBd2HkLwiJzqqKxdGbkxtSi1Cxd3F6e0XWw+2k+QWWozUblkuOSrjq4jmkzN0RTcQkOVFvvdB/ZKb8Hs2yu2GFnsM/dqP5V08lfCfN4v4+dJe0Efqb+oNHYdmO2MzDslTzJW56j+gn2tyhUnotS9nrcEKbM2jLnyxMlKdJ8wdxGhhuJLCCCCAAggggAIIIIACCCCAAggggAIIIIACCCCAAggggAIIIIACCCCAAggggAIIIIACCNJk5KfiUBzIEKT9sYdAdc+UnmtP1rAA9BHI4j+I2CSpgZiuKUU/8AIg+kEOhWjyrEYwqDaa8ft4rZuIA/N01MKbQnEjVqaXPyiv7wi/rCc/RnQ+raJB3cB09awiJ5K686sfs3rEUqdWtQ7kfs8RmcFGgAYNf7rElDE2Yrc55/YhnDYwocAECjtx18oRmILtQtWlT1BjXBrLkPavCrCCgOn2R2nxGHXnkrIa4ZwrgRr1j2Lsb26lYxpah3c9qpNif5fp9DHgsmcB8/33VhjD4haJiZkssoF3B1dx6tDv2NM+oII4XsZ/EOXiiJU7LLm6F/Coi44H0PA0jtZGISsOlQPKGUSwQQQAEEQTcWhN1Cmlz5CsYRjpZstPnAAxBBBAAQQQQAEEEEABBBBAAQQRFisSmWhS1kJSkOSdBABLFH2o7SS8GgOM0xXwodrXUTon75Ue2v4hS0sMOnvCQfEoEAbmFz6fTzbG45UxalrVmWokknj8huikiXJHXK/iPiTQIkv/SqnmuML/iNiWZpL7wlXzVHDSyak62gMwXh0iezPQcH/EqYG7yUhQ1KSUn5iHV/xMRlpIL8V088seYP6xsA+oZvpXjraFSC2dJtLtxipinE4yxolAYDqznqegil2lt+fO+OetVP1Fv+NvSKvEo8QSNfvyhWeCDT0MFA2xmdiiw5c4jTMJ1jGVr+UbS5buSQNz2vX7rCJslQsfYEEKzpJc5SVDeP3jMaJ4EUSMU6S7C5qQSRpWukYw+KDkuoUd8wHnSvKK/vCfifWtX5RPhcKHUMwS4ANHvur6tGBqNfjQq6kniQC3nVuYMSqJFSEnoWY2t82hAycmYML2oLUeISg6KA3fTjABdCYkhv/TO+pGu8uKE6wvj5aknMn4W+JJcX9+cV0txQivAge8NypkxALJLdPUO0AiwkozjwgmosHHPhDqcKGqsP505wjgtrKJyqUB+lxZtLQx/iwTYJcaJbhY6vw9Yh9vAG8vCFNULSFg0qQRua8dp2Y7VzpZHeEt+oVtr9QaRxa9rkgGYQ2/Kl3pSIpmLJdmdmpqL0L/OKTktAz2zCdpCogInguXYkO/I1HKLSbtactLUG8pvyJenSPnVGMKioZyk0ukm2u8R0myu2eIkAJUrvZembShbxX11pWNFyXtCSPUjNIDgiN04jkfvWOZ7M9pJWJdAZEwAkJJDkasdWi2/F6PGyp6JbrZf4fbExH8w3GvkbwYnb0zM6TlH6WB86RRysU1PvhDUqaLgwdV6Ds35LxW2JjPSwemurRlW1VjxE2G6hMVE1Q0cj6QqrF5jW0So2W5UdjgdsS5gqcp1H0MSjaco2V6H6RxaMY3wxIZ610SKmhP76QnAFMtsfttWcGWQw0383hrBbfDNMBfeBfppFHI2e48amL0aF9sbTl4VNBnWbAkW1PAdKwrjoM7L7afa+TJS6krcvlFKt1oLVjzntJ2onYl86ssrRCbFtTqevpFftPaKp6s625CzcBpFZMXmUSbCKSRDk2blW+58wN0JrU5J8o2nYj3hVEwvxBMMknUv7++kbTJrj5xChFOekThLVI0/vENjsjChq8SSpn8r84lw0rMoOacIutobOCAkpIKlAUJIIpuPyeM3IpJsoDLKrsAeHWNRKAHzMWOKw5DUYcdeNYqps9pg/lI+IAuRUhvQvSpgTsdGWd2Li1BGUYFag6UKLM9N9uESYzaSik1yklRZAfo+lHD15QmNozAlSApTO6qkvxr7hrQ8CokmzshZYyncUqtb9J3RiIBMSa5Som5NyYItAckqURlJeu4cWETYdKmzAKBBAH6aVa3Lzh+VhVAA1J0TS1nYg8B9vDa5KUpZw+u59RUtGRVlDiZqiXcO54RonPwiyl4VK9z7wfpGxwgFH5AAlxvBMSmFi82asiwc3oatbreBKQAKEq5kAg8IYGzzofO/sIxNwiv19L/frB2QWRTpChQ3606wupZF2Y7xDS8NMAoXHKNe4U1oTkthZvh8XYai1rftGyMTwRrUpS/1+3iMYY7i+63vGsxJAbLApphYyWWzhjTxBraONY3VIGXwKGYUKS9RXfqeNIrAsggjkxo8MheYsQpJAoS3lSKsBmViDLUFIVlUC6SAxSflrpHZbK7YJWEickpVQFabbiohnG+j68o4kmocANrwO8fOJEVspy9CKxUZuOUJpM9aTOBqCFD9SS46Rk4shgN0ecbL2wuWXDs9QRQ/1D50Ij0XZWKlYhAVLWxspKmdJavStD843jzJ7MnxvwO4XHqZgpgWcfdukOTpaWGQZlKG8ADjW8LYbDSwSSQwuam+g4w1jsTKCcoYWcD2JY+TxMuRXgqMXWTTDqQgWMxegApx5+UM47a4lpahWa5Xtzb2iHD4lCJf+WA7EuWJ6nQRy82WqYspSt6mvxOdwa5DuTYOIi1J5LylSL6ft4oSV+EqIZCHsT+Yj9N+bDe8cdtSapZzLUVKJq54+0PbU2auWzrDkA6v6+3trUzlFw9SC4dvyu3MWhxa2iZXpiU7EqLjQ09InlKAoRTXf0iEJAc+8LzybRdkgNeZ+X0jOHuW3/wBz8oxLlc3hqXLp78vpEuQGQRprwhnDYQrITck7vlEmzMCZqmQH4mgHXpHcbF2bLkpzE+Jnc/8AxEYz5qdGkINs02VsBMlL0VMJBZgydw56lojxeEl94Ekuoi5sOTCN5+0pq6oAaoobaX33ionS5y1FSXG+7m3iJIDAN1fW0YyebZvhIT26hMxfhHhSSHsSUsNQ5qD4uBjmsWUuS5zEncaanfUx1GMx1UyUgMA5UWNNw0JJPGpinnYNI8RCUJZvETmPqOMaw0ZSaKZSVMnwkjcGBo5e3pCi15ktkDu+ar8uUPYmeoskK8IGict9LmkJqLcIpy9E2aigAA9b+ogjUtBFKQrJZKAEgjV28T3DbjaI+6SmqgW3M4rvN/u0LJmt8SjS75WPGt+kaInhX+opuBAjnfd+UGRwy89nO5nYcD6iN5stf6VcmJhKRjMtmPEFj5gV6mGhtQn4SQTvHqIiUpeQsnRLm5SkIUxarUZrCtr3g7lY/KRxLD13RCnFTFGhY0NXv5OeUaplTCS5vy99IFPGWFk4Q9N24E+0SDDMQ/qlv3MaypKRTLmPL6Q4hOamQjc7ed3iVFydIKNpWYUq28pNBW1KwKwjk7v1UI+o5GJ5alABmAB11HAkhmf0iRWKd01eu+vlaN+q8sdFLj9mP8KweBZvOKubs9Sbgj5cQbecdYnFFq5jzf5wtMALhLgCt+tDeFJNK0Bz8stra0Sy0El7g73fz5RNiEVu+8EMehZj5xvLkJTTxDkQREqVAYRIA/Oq+rEcobw6WYgpBFQXKSCNQQ8ZksbB+NrdYZVIcOHfmG++cDnWxl0ntDOIAVlCRdISA530Dw1J23LBGZKi2jADk5Nukc8jDkJ/KN/1prGFs7d4l9KRa5ME0joZ+10zAQvMhOoSLjduHrG8nHZE/wCXkA0daQ3+2hu968THPhaW4DmB0Jp5R0vY/YwmqyrkTCk1TMKVZf8Adm8JHFvOCMu+BiYXOxCghAClmyQUglrtmIeg0hLaGz50usyWUB7qIDnmTWPRU9mQhQUkYcEVB7lBIaoIOVwYsZmzxNbvxJnM7ZpSFM7OzpLPSOiMMEtHkSdlTZjZJZU9RlYvyY1jVWxZ4/0ZnMpP0j1wdmcI4V+FkFQLg9zLuLH4YdxMl/7CH19h1Z5LgtirVRSu74qBHo0WCtk4eUHM4rNyydeX1jvDhR9tEMzAgxnLiztjijh8Nj5aCAjOeYYRZy5qFB1zkjgCH87x0SdnDefIH5RMjAp3A9Ixfx082y0mcyvHyUDwqozlgSeWleEVO0O1LApTLzGtVKb0S1KamPQfwCf0jyhfEbPQx8APAAOeTsPWCPx4RDJ5Ni9vzVmpSnglgOqba3vFTNn6qVXhHcbTTiu8UE7PSJb+FRylTcQlZDv76xzE+XiMxK8LM3gCQct7eFBJ6mKbS9/4Q8FWsk292+UZyMK/fnDS8YsGuBNGfNKUlx1GvC0dTsjZuExEsKMoS11BQTUMSL6g3fjDirDJwpljcOpEZj0Q9jcMf9P1P1gjVQ/IZPHSok2S5vQ+dXibOkH4QSOD+TB2haWEinxDe5HyeJFyT/MT9fXfpGLZRMmaDQByrc/uTD0mYEhzfdUm3kBzhGXgVgUChvOVQ9WoI0WlYFmrr9+sQ0mLBafjHYJl2BrnGl7H942G2stGb1PV6RW4TBlavCSd7JN+FXPSsTqlZS0zMlz8KkqD9TStfrA16Bj0vGqXZ1dPkH5eUMS58wBLhEun5lpJ6pALXGgislYoJfu2sxuxe4outIkwpDkVYVYANxNuQidPAFnKxCQoAzFEPXKkcNC9OLcoaG0gmiUeE71Al4qu/QSyaPYAAKfUEh6dNY2UlJSAAQQHL1A40Ymp9Yvt1QywVMdy6kPuykcdIgmTEXJJ/qIobaAN+8KIlg1JDNUJD8yasIZlyUguVKJ3UN+Qf1jOcovKEzWXNJNA+6tG6/LjD+HwTl1eT+7XpEcidKRYEf7R/wBnNtYa/wATQGYmr/l9amkYSk3okYThkixHX6vGqpwFAoHgK/KI5m10sxd/6Hb1HvGqMUkuyrVbKAKHUm0RnyMycYSQwI508gRURoMWoVFAXtUn3pBOx4fIhQUrmWYgMHqw6RvgaJDlLsws28pehOlW61jVRAlwG1pshfeIShSw7BQzHWjgBtNY73sz25TilCVMR3M4syFIUQp2qlaaNzZo8/CsOylYgrKQ2bu0AsCWYud5FnqY9B2RsmRJQ0iQEOA5yoSovYFjmJ50rHZ8dOgOjmKIP+n/AMf/ALRJKm8U9B+8cNtLHplnKSSXokEP1cgb4rpHaSUFqT4ypIq1SOjv0jV80Y4YqZ6j34F1QhtHbUqWHUsCPKNo7QmKJEtRQjR6kl2cl/CNX1iu2htPKAnxLI+IupIdg4bfRn3xivkdn9qKTPRMT26w6aglX9I/eKTE/wATEuQiSSN5LRxE/GlwZaSEkeJSyVV1CQrQPw1hFaAVEPlU9modXBsHEV3fkdnej+IyzaSBzWfkIdw/bWYuhloY3BJPpHmKnTcEQzhsdlgdvQJnqeH7QqFUy0Dk/sC3pGJ3bKYC3doPUxxuE2kCBBicV4hGXaRdo6bFdulpp3CD/vI+UU8z+Icx/wD9dH/NUc7tLE1EUsyZ4upjWLZLO2X/ABGmi0iX5qjCf4mzdZErpm/7Rw800iA2h2xHfq/icv8A/mR/zP8A1gjz4mCLTAuRgEJHimkcHoN9f3iAz0yyFJR3guSVsORpWITtFKj8CfL24/WNPxRYlICW5twFbdI5Oz9CtlzJ2qWJZJCv0zCSBwcA+UI4jHg1dfNrVsxS0Ly5CinOt1CpGUv18R9vKFsVi0FRJSo8HbrFttqqAlO0FMcpUbgFJ4Dc5iP8atRAr98TYxFKxRJICUgcjY6Xd4nTPAOXKOYd33HQconWkGh/BYbOfG97Ek037iLWiwVgkpDEJI4pDnkSLawhgMYrxqBFNFAA9LFuZibD40vnWwTdypnarcYqMcZGkPTpfgaiUmzKbkxoDyaFMJhyokVcAkZ1sPMBmbjoYawGx8RjlDunRKesxQZI5B/EeXmI7rs1/DxMsrVPmCYbICcyE5QzFTEEqNXDtW5inDsOjz1WEmCv+WlLOklUpX/GoDcbxLLlE1VMcltS3MaHmCY7TbX4bCTFIEqTMNSQfEUE2BD5UkaUB46xzO1NvImASzLTLAIKQhAoQmtRoal21VdoxcYJ02TSJsDsySsHvJksK/SFHMxpUA3tp5w1PkYRFMqphJLsVhvbfviXYU7ZwYzRPE8JdSylJCQdyQXCaUoT5x6L2Z2JhMTKRPlTFTZZKgT4k1SSCGLEMfrrGseOLWGOjyT8KlUxMpElImLPhQpQSpV2otYqdLxpIRiAtQRgMR4Tl8SCKu1AAQS/Qb4+hk4dKAyUgBmFI18Ny1N8ax4IrLE9niWA7M43EEqVKMhDsO9/9RhchKSHBPERd4DsTOE1JmzQpCfhSkZXJF1Aklg5o/OPVVIG6KzH7Uw8laUzZqEKUPCCdLPwD6mkadIbZLsrtg4bCEGWhKRNFwqUULLMoKGdKSpNQcwceUT7bxCMNKVMWCWZkpqouoJDDc5DnQOY53tZ2/SlPdYaYxfxLbTckHUlqty4edYjaU2YsFSiql1KUVe5pwjmn8lRtQV/nwGxvHIUuYpQST4yR1PFqwl+DUhCsvxqJchI8virXWvCNF4of6jcqHzjZO0En4Ryr6sI4HyTY3JvYpNwC8oTUBwVM2YszWPNyan2JuEmH8t+JLD2eJV4hm8SRwKv3rr1iPMpdRTjmZ25PApN5FV5FVhQooFhwtd4VmzkhKgU+KmQ1o1WIoPTURbS8PNSjvFZSDuNS1Hdg4p7w1h0GYQBLCiaigo2r0AbnGqlKO1YZRzCcQ6AGIq96F703vbrAqWXA8q/deF47bC9ng7ES07yX4b29HgxWxN6UqA1SlVG5pjWM5L/AJY1fo5DDYggsHJc7vn84Zxc5QNQQ1HNnZ2ffwi3OxZSSAUEHfUBuptaJMRsqQlAc5quySQGtVW5vPQiNHNbeCzmZilKUwCir9ISSfIV3RPI2FiFF+7yh7rUE+blx1i1XNKQMgSh3dQtS1bU+VzDUjaEzI6piVJoACmpdujecTHmTdJCWSvHZKafimSk8iVewA9Yim9nGDCYSX1QPko0i4OOJCT3ZSKE3ct+rQcWHWGcTi1Ll+ALcVPgLNvBeNVIdHIns7O0KT1V/wBYIvVTJgv3j8Qf+sZjRPAji1BAdLLJ32FeQiH8XlbKlIGhLkjjWJcSgymBJzEOXcejW4wlLnqOhUEvTT+0ZqHsdDK1qJClc2/Z7NGqKq+Emth92h/B9ncTNPiSqWCHGdx5A19LRf4DsJNBrNpdVx0cFzDwgK7ZvZabMDqWlL6Cqg/CnvF5gey0uW6VJXNUzgKUpArrRPz66w5huw2hmun9AUpibO9TTc14Zw/YuUlwVrWpxUqIAbRkZQAzabrQqYHNbPwM8zkSpmHlplu5SFJLsDXMF/FuzKANrGOxn7NwuGQZyUhPduFKLLDghkhGcqdTggBQuCd0PYTYktCchISVWILKdqs9zc1eI1dksOpbqnTi7/mTpoVZacqawO/CFZk9sEJ8ctKQSABmKirg6WGU0tFHtLtjOlSe6zd0itQolZzFRIzLUpaanhcAMIxj9mYZCkmRigJczLkJRMmLLgO2UDwm784sNh7KmGafw+HSU5qz50gLWt7qQVBpaaUDc3Jg6tqn+h2chgj+IWAZgSlT5iGJY0autb1tG+1kyZToSKFPFSidCS1RruJjotr7Fnpmry4LEYhdsyZfdy9PEhqFRu4sSRSw6zYXY6ShSGklcwJT3icRMR/lBYKi0tKSlagpIS5HJVIIcfXAkjhuy3ZvE4mWpSJKJEmrzlp0ArlliqzxoOMX+y+2Rw2Fly5SP8uWlk52JNSSo/Ckkkku1eMeh7QKUypgmTMqMigVFQSEgggqzE0Au8eE4vsPjkSwqQvv5KkpUFoUGI0LGrelYuUX4Gmkej9h+2+KxWNmyZqnT3RUBlR4cqkB3AF8zdB16HbO3JOHLzZy3UCBLHie9coSw3OS1I8U7Iqm4ZSznZRZJKVeKn5cwLNwi6Kps+b3igqYaVOtNTZmHKmsYP5FfbHLJbvRebb7fTZjJlrMoaAEZif5iBQcI5zEYuYQM+dayHcAnjc6c4sEbPCHUtiVMSdxJICQ1AkMW4hzpDCXQHQBmN1KIKrBgH3cozlxOWZNsKso5+zhLAWpzMUHJJDpO4VYa28xEX4RYNhYGzmup3eesXCMJMKguatJIdgpiC++gt8qxWYjDIEwLXNJIbwpSE1HnrwiHxzk/SChSZhVq/NLGpD1bzif/CyoVWEvqEgCtqk1pFnnQqqJZJtVxfiaAcoziWNHU7fCFBTU1JBV7w/oOssfUpVbDQpTZs/DM4O4sHi8kbEJSVFLu1CQPJyzW8tIkwYoCo0bS3CrD7eFMbtdSfhWwCm3mu/10jFyjdXf6FaF9oCd3eREmtgklLAVOYqCmPK8T7EwM1MsiaZRU9AlRoNzFgaveNf8QCg6iCDSxrSnKI8CkFZBYBQurxc2eKXP2XVr9iU7LBSZtbmuoJA5AKPDURHI/EFTgL5ABhpvLfKJRhpUtQOcl/YUdKbdSDE0rbBAa1quHPMJoOkapcfnf9mhjDbLmEqWsh9zk0DG++mm6N52zEFgtRU1AlylPUXPWIcTtEBLpLiwAr9194pMdjJqq5stLCxs19YTlxxpbE2i8mTUJZBlIFWBCE8WffEeKlyMpSEpStmBSAlQ5Ea/tFAcWtXxLcC6WFW0eFFqKlVBJOoZ+tIr60fCFaOqw2L8IzkpW1neu8OaiNsRipi0kS9aKUqjCrlI1LO3N9Io0YrLVVSzJAIvd/eF0qW2YzClzrqDYQlzvyPsXJxn6nza3HtBFGraUxy6Eq4n9oxG65VQrRb7W7MSkEL2nPTLKkqyBC1VUNySFMkUBa5br2XZDYGHl4dLy5aVqr4M6gQapOZQCnYi9qiOynSQqpSkbqV9uAhebKAo1Y1ZVHFz9roTjEYYSlHOCrMkEEDKS6gUgCtCH1EXCwGDDLwLH2LQ5iUkcISmpa584QCuMEwhWRaUk/C6MzW0zB9ddYSOPPw5kkhkqKWzZzqMxyBqli5oaFqpr7VYU0TiElRByitTVk2LPbrFNhO2Dg99KzFwGlozJBJokqUWKq2YHRjAIgnCUtYnYIrM1BJK8xXUgBRdasmY5iGZq7qxrisVOWhMudOCJZBUrxFSqkkBRdheozFmZqCNdryZhmzFJkB8ygZi5hFXZ0ue8agACQ2goA1Fh5syWjMZgRLqggJSpzqlCVE6EBzuL6gpgdR2axcsTBLkyZk93z5Tly0dyvMlCQ2a6nc6R6tgtnYwYSclKpEicsKMruiVISSPCVqKRmUTdQT0OvkWC2iidgZ0uYmUuQiYVy8y1JWmbkYFksMmUkeJTE7zHTdg+32ITml4qSlElORMkpEtCUsD4LpCgWDZRSsNNLY8HovYvA4yXhv/AM+ambPK1GlQlLAJSDR7Ev8AzcIfx85KQSpQSkXJIA6kxwXan+JswKSjCd2BXNMWHfTwB2Ic3jh8Zt+fPmEzZ5U9CkF0/wDCiBzbi8ZS+RGOFkTkjpu2/bIBaZGFnHMC61IYu35HNG39Bvjltr9qZ+LVkWpKZQB8KVpA4MlLqJsK20hAy5adCBV/EA5N3q5L7zuiXEYhMsiXqbAn0pqH3xzy5XO9v8EG8psnhCkBqAEpDfqINSTW9eUbYXEqzDI5Sm4DADeSXYm+r1MYMlZY5Ad+ZTAPXV/SsYn7QC1CXLTmU3xEszAfDuo8EOJv7pAo5LWbNIKVKX4Q1C1SAQ4BtVi8SJ2kGyoQAS13JO8uBfl5iFMJgsRMCTLk1fLmU4SAKOknq5qecXg2fLksMzmmYuSp7kkkcmDU0aNY956wirsogpSjlGZyPEpYIYVsCKAnnrDWAw6JdSnMom5+Q4RezZeHHxBRFKKWoilqP8q8Yo9rYspmJV+DK5bKCgmVmIsQTQ+GjF+EbuNIdk5musIcFRBUEuHazmtBWK7aeMAPdirDMpQcCn5beIV9ou9m7TlLSTJKaXACRbhYt8ojxJROSsKSCKi+hY5g+/lGUuNT8g/yVCJyViimAahozVMVW1JQJeiagNStSbvzjG0yJExg+R3Sb1YMH9K8YRxU4mt3dTUd/wBn9Y41xuMiGvRmVNWAxFA9T984m785QaguQx409q+cLbEnJWpSVuPk3HhF4idJom7B+G79vKDkSi8oXU2wuKKSBRzr8omOJNcwCkmyuXK0BILZW1axDwnMnEBmqLN89IwTbeBdnoxPlpJIQCk73JtwJ+cLTEEfE54kBqfftGUbQKFEKRyI+E2purSJcHj/ABEKUQrneNZOW3+imytnYwah23Wv6RCjaiQPCFPwGkX0+YDUy0roQ5Sk06iFpMiQWIlI40A37ouMuOs2C6i3+IHwM5di1XI92tSMEzCSpUs7yHANDu84cM+vhKgNBQimlQWiRIQSDNXMLEtRIH/iAbUuzRpFcb8jwxGVKWoOEEvqASPQGCHFrw4LZEj/AGogjRQ4/YdEe7I2jh5iihM5KlJ+IJLgcCQ4fg8VO0NvyJZypRMmX8QSAgGgCXUQ5L6A8WpHPzcGuYoLm+JIA8KXSkGtcxNBRqV5Q5gZICSZhbUB8zVLVId24R1WXZV/4xj5q5uXCypKAqWJZnEuUl85IlqOZVmAIA3mE9rYpaJROKnS/GMikpUZSQC+YoYKXmy6E6Uy69IvFaIQOZ+gjz/ttsZS5yJy1nu/hKXYpoW7sKDVZzpe7xEnSsTZz8pOHw5aWlE81aYpugSVFgBvF4s9kTZyZU2al1lReWjMQzKIUcoWyk1IDh3HAQlg5qJSSJYeYxBmKOYgVbLRkdL0is2goeEZs9AmlWAfQ3vGS5bwTdhtSZipx8QUlFqVua0FozhNnS0smYjOXUyisjTwgJBDkq4xlU9QTlyqoMrgHXclwBzjXDYcpNGSaUuo+RYcgPOB8jHkaXLzsCHSFE5UEIQkUpud3sOsMlpnxqcOSEoBKeqlXPGkKlCfFUqAvbk1DG+HStdSkhNGSKBvvdGL7T8k02PdwCHCciQLmu6rW6741/GSwkJkozEXU1eYUCwN6nhEsiWVyspUPFQBFN1Hc1vpAdkhIyanR3UQ4LZd1opwoqiCWkXW/wDSB8zTrG2EwomTfCnxl66gcVG3RoeGzEJDzFAAMyRYcS1q/wB4ewZumUlgbBmc8RuprFw4ksjwPp2UghlqKgwZCeWpuXPKLTZ2BRLJKJaUEtQAFdN6j9SYj2ehgBMUVXJy0rp5ANupxMSfik71ZB+V3fyI942ikgZLMxwqCtzrR/RorNoqSXIJLB2KmJf/ANtYWK2cXYCjXP1FYXViFFSQ9KqPIfPMR5GKcnoEi0QkBm0tXhu6xrOmpy3YjXTk2kKoW9fKM2iRkAyLc5QCXClJDF7VLVPOJZuOWk5ltkb4hoA3xAv52vGtASa1Omrb9PsRkqL7he3H79IaYmil2hLlT/D3pCFKS5p4WJUQNKsw5G8RY/s7JmJPdrKa73G7X34xFiEIGJSkSwRlUpQBoCfhUxIAJZXmd8PDAAVRTR97b6VhLLyBRYfA93MIWTnNiQGKaVB3xHipKguhDC6aUrbl8MWW0nVRtblIelN/PSK0JIDAsa3FHbzrlFdIx5YO+wmTYjHFKCkdNeohTCbTUCoK3fftEqsMVMrKRRqnh/esTmWkMVAUtrbePu0c321VGbfhmZs0KA0A+T+sJTZGYlb7qGHQkaEGtBufj9vEGKpX4WqRf7MEcaGnQYPEqTS44/fGHFIBsGJhORLUoE+XGEJuPWhwaFzy3EGH9NyeAr0XiUi5Y6UiKdMADpemj/P3ijw2OUxrr9+8PJ2glTAs9v7wPilFhnyT98TdIeCF5iSTZ+IjEWo4Lwe0jaC5iiEpCQ/z4QxLwAbNMU46+rfSCCOx6KRyHaPtTh5YWjDZjMtnYhKS4chJDk05c44LGbVUpZVMWpRN7eTt+0ZgjlTc/wCRndkH4gEsARo/7PGcLIV8TvW54fYggimuqwXoaWFTWSXLVIpUjW9okltL8RAJIsdeJO4bjvggjGWcEszszCqnOrwplggqYVIGjNTnFsJgIDOkAE6WFhSwHWMwQ+R9cIZJg0OApJyjeLm7s9uJPlE4mDIop8Ort4jlLHMeZoBBBHTxwSSYEEhDrN6ZQpSqsw3A1LPwrFzKZDKahcjU/p11Yq4QQRQyJWOUlyKvpzJB5Vr5wFSUhuWm8Fn9oIIqIMgRJJYH4sxcf0sCHjWSDcsVKJqLM5ygDgD5knWMwRMsDjkbQlqaxCpXMcozBDWgeGapIJO4D79o1JLtu/akYgh0IrZ+AJ71eZmKPCBdIFwXoonMPLSJ89czseG7lb7vGYIBEUmSyAksSHBIFzf5xWYtORWZqVB/p16iCCKatAiKZPoMjMwJ0qztyJEQjBlTG4DA+QtX7eCCPPn9rdEtGDPynoesRDFOpj/fn6QQQ1FNC8FimWEp9b8vqIp8fg1TXUgij0Or2rpGYIfx/wCYJlQqSU0UGPP71iaXJOld8EEdE3RbwPyMUWDkxmCCJ6IXV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03338"/>
            <a:ext cx="40957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6" name="AutoShape 6" descr="data:image/jpeg;base64,/9j/4AAQSkZJRgABAQAAAQABAAD/2wCEAAkGBxQTEhUUExMWFhUXGBkaGBgYGBodGxscGBwYHRoYGxsdHiggGholHBoYIjEkJSksLi4uHB8zODQsNygtLisBCgoKDg0OGxAQGywkICQsLCwsLCwsLCwsLCwsNCwsLCwsLCwsLCwsLCwsLCwsLCwsLCwsLCwsLCwsLCwsLCwsLP/AABEIALcBFAMBIgACEQEDEQH/xAAcAAACAgMBAQAAAAAAAAAAAAAABAMFAQIGBwj/xABCEAABAgQDBQYEBAQGAQQDAAABAhEAAyExBBJBBVFhcYEGEyKRobEywdHwFEJS4QdicvEVI0OCktKiM7LC4iQ0VP/EABkBAAMBAQEAAAAAAAAAAAAAAAABAgMEBf/EACYRAAICAgICAQQDAQAAAAAAAAABAhEhMQMSQVEEEyJhoTJxkUL/2gAMAwEAAhEDEQA/APcYIIgxuLRKQVrLJFz8gNTwgAngis2bt6RPOWXMBV+k0J4gG4izgAIIIIACCCCAAggggAIwYzBAJmBA8EDQAAjMYaCADMEYjMAwggggAIIIIACCCCAAjDwNA0AADGYIIACCCCAAggggA1KY2gggAIIIIAOWV21lZHyKzt8NGfTxbujxwm1tsrnLJWoknyA3JGghGcSXZwBd2HkLwiJzqqKxdGbkxtSi1Cxd3F6e0XWw+2k+QWWozUblkuOSrjq4jmkzN0RTcQkOVFvvdB/ZKb8Hs2yu2GFnsM/dqP5V08lfCfN4v4+dJe0Efqb+oNHYdmO2MzDslTzJW56j+gn2tyhUnotS9nrcEKbM2jLnyxMlKdJ8wdxGhhuJLCCCCAAggggAIIIIACCCCAAggggAIIIIACCCCAAggggAIIIIACCCCAAggggAIIIIACCNJk5KfiUBzIEKT9sYdAdc+UnmtP1rAA9BHI4j+I2CSpgZiuKUU/8AIg+kEOhWjyrEYwqDaa8ft4rZuIA/N01MKbQnEjVqaXPyiv7wi/rCc/RnQ+raJB3cB09awiJ5K686sfs3rEUqdWtQ7kfs8RmcFGgAYNf7rElDE2Yrc55/YhnDYwocAECjtx18oRmILtQtWlT1BjXBrLkPavCrCCgOn2R2nxGHXnkrIa4ZwrgRr1j2Lsb26lYxpah3c9qpNif5fp9DHgsmcB8/33VhjD4haJiZkssoF3B1dx6tDv2NM+oII4XsZ/EOXiiJU7LLm6F/Coi44H0PA0jtZGISsOlQPKGUSwQQQAEEQTcWhN1Cmlz5CsYRjpZstPnAAxBBBAAQQQQAEEEEABBBBAAQQRFisSmWhS1kJSkOSdBABLFH2o7SS8GgOM0xXwodrXUTon75Ue2v4hS0sMOnvCQfEoEAbmFz6fTzbG45UxalrVmWokknj8huikiXJHXK/iPiTQIkv/SqnmuML/iNiWZpL7wlXzVHDSyak62gMwXh0iezPQcH/EqYG7yUhQ1KSUn5iHV/xMRlpIL8V088seYP6xsA+oZvpXjraFSC2dJtLtxipinE4yxolAYDqznqegil2lt+fO+OetVP1Fv+NvSKvEo8QSNfvyhWeCDT0MFA2xmdiiw5c4jTMJ1jGVr+UbS5buSQNz2vX7rCJslQsfYEEKzpJc5SVDeP3jMaJ4EUSMU6S7C5qQSRpWukYw+KDkuoUd8wHnSvKK/vCfifWtX5RPhcKHUMwS4ANHvur6tGBqNfjQq6kniQC3nVuYMSqJFSEnoWY2t82hAycmYML2oLUeISg6KA3fTjABdCYkhv/TO+pGu8uKE6wvj5aknMn4W+JJcX9+cV0txQivAge8NypkxALJLdPUO0AiwkozjwgmosHHPhDqcKGqsP505wjgtrKJyqUB+lxZtLQx/iwTYJcaJbhY6vw9Yh9vAG8vCFNULSFg0qQRua8dp2Y7VzpZHeEt+oVtr9QaRxa9rkgGYQ2/Kl3pSIpmLJdmdmpqL0L/OKTktAz2zCdpCogInguXYkO/I1HKLSbtactLUG8pvyJenSPnVGMKioZyk0ukm2u8R0myu2eIkAJUrvZembShbxX11pWNFyXtCSPUjNIDgiN04jkfvWOZ7M9pJWJdAZEwAkJJDkasdWi2/F6PGyp6JbrZf4fbExH8w3GvkbwYnb0zM6TlH6WB86RRysU1PvhDUqaLgwdV6Ds35LxW2JjPSwemurRlW1VjxE2G6hMVE1Q0cj6QqrF5jW0So2W5UdjgdsS5gqcp1H0MSjaco2V6H6RxaMY3wxIZ610SKmhP76QnAFMtsfttWcGWQw0383hrBbfDNMBfeBfppFHI2e48amL0aF9sbTl4VNBnWbAkW1PAdKwrjoM7L7afa+TJS6krcvlFKt1oLVjzntJ2onYl86ssrRCbFtTqevpFftPaKp6s625CzcBpFZMXmUSbCKSRDk2blW+58wN0JrU5J8o2nYj3hVEwvxBMMknUv7++kbTJrj5xChFOekThLVI0/vENjsjChq8SSpn8r84lw0rMoOacIutobOCAkpIKlAUJIIpuPyeM3IpJsoDLKrsAeHWNRKAHzMWOKw5DUYcdeNYqps9pg/lI+IAuRUhvQvSpgTsdGWd2Li1BGUYFag6UKLM9N9uESYzaSik1yklRZAfo+lHD15QmNozAlSApTO6qkvxr7hrQ8CokmzshZYyncUqtb9J3RiIBMSa5Som5NyYItAckqURlJeu4cWETYdKmzAKBBAH6aVa3Lzh+VhVAA1J0TS1nYg8B9vDa5KUpZw+u59RUtGRVlDiZqiXcO54RonPwiyl4VK9z7wfpGxwgFH5AAlxvBMSmFi82asiwc3oatbreBKQAKEq5kAg8IYGzzofO/sIxNwiv19L/frB2QWRTpChQ3606wupZF2Y7xDS8NMAoXHKNe4U1oTkthZvh8XYai1rftGyMTwRrUpS/1+3iMYY7i+63vGsxJAbLApphYyWWzhjTxBraONY3VIGXwKGYUKS9RXfqeNIrAsggjkxo8MheYsQpJAoS3lSKsBmViDLUFIVlUC6SAxSflrpHZbK7YJWEickpVQFabbiohnG+j68o4kmocANrwO8fOJEVspy9CKxUZuOUJpM9aTOBqCFD9SS46Rk4shgN0ecbL2wuWXDs9QRQ/1D50Ij0XZWKlYhAVLWxspKmdJavStD843jzJ7MnxvwO4XHqZgpgWcfdukOTpaWGQZlKG8ADjW8LYbDSwSSQwuam+g4w1jsTKCcoYWcD2JY+TxMuRXgqMXWTTDqQgWMxegApx5+UM47a4lpahWa5Xtzb2iHD4lCJf+WA7EuWJ6nQRy82WqYspSt6mvxOdwa5DuTYOIi1J5LylSL6ft4oSV+EqIZCHsT+Yj9N+bDe8cdtSapZzLUVKJq54+0PbU2auWzrDkA6v6+3trUzlFw9SC4dvyu3MWhxa2iZXpiU7EqLjQ09InlKAoRTXf0iEJAc+8LzybRdkgNeZ+X0jOHuW3/wBz8oxLlc3hqXLp78vpEuQGQRprwhnDYQrITck7vlEmzMCZqmQH4mgHXpHcbF2bLkpzE+Jnc/8AxEYz5qdGkINs02VsBMlL0VMJBZgydw56lojxeEl94Ekuoi5sOTCN5+0pq6oAaoobaX33ionS5y1FSXG+7m3iJIDAN1fW0YyebZvhIT26hMxfhHhSSHsSUsNQ5qD4uBjmsWUuS5zEncaanfUx1GMx1UyUgMA5UWNNw0JJPGpinnYNI8RCUJZvETmPqOMaw0ZSaKZSVMnwkjcGBo5e3pCi15ktkDu+ar8uUPYmeoskK8IGict9LmkJqLcIpy9E2aigAA9b+ogjUtBFKQrJZKAEgjV28T3DbjaI+6SmqgW3M4rvN/u0LJmt8SjS75WPGt+kaInhX+opuBAjnfd+UGRwy89nO5nYcD6iN5stf6VcmJhKRjMtmPEFj5gV6mGhtQn4SQTvHqIiUpeQsnRLm5SkIUxarUZrCtr3g7lY/KRxLD13RCnFTFGhY0NXv5OeUaplTCS5vy99IFPGWFk4Q9N24E+0SDDMQ/qlv3MaypKRTLmPL6Q4hOamQjc7ed3iVFydIKNpWYUq28pNBW1KwKwjk7v1UI+o5GJ5alABmAB11HAkhmf0iRWKd01eu+vlaN+q8sdFLj9mP8KweBZvOKubs9Sbgj5cQbecdYnFFq5jzf5wtMALhLgCt+tDeFJNK0Bz8stra0Sy0El7g73fz5RNiEVu+8EMehZj5xvLkJTTxDkQREqVAYRIA/Oq+rEcobw6WYgpBFQXKSCNQQ8ZksbB+NrdYZVIcOHfmG++cDnWxl0ntDOIAVlCRdISA530Dw1J23LBGZKi2jADk5Nukc8jDkJ/KN/1prGFs7d4l9KRa5ME0joZ+10zAQvMhOoSLjduHrG8nHZE/wCXkA0daQ3+2hu968THPhaW4DmB0Jp5R0vY/YwmqyrkTCk1TMKVZf8Adm8JHFvOCMu+BiYXOxCghAClmyQUglrtmIeg0hLaGz50usyWUB7qIDnmTWPRU9mQhQUkYcEVB7lBIaoIOVwYsZmzxNbvxJnM7ZpSFM7OzpLPSOiMMEtHkSdlTZjZJZU9RlYvyY1jVWxZ4/0ZnMpP0j1wdmcI4V+FkFQLg9zLuLH4YdxMl/7CH19h1Z5LgtirVRSu74qBHo0WCtk4eUHM4rNyydeX1jvDhR9tEMzAgxnLiztjijh8Nj5aCAjOeYYRZy5qFB1zkjgCH87x0SdnDefIH5RMjAp3A9Ixfx082y0mcyvHyUDwqozlgSeWleEVO0O1LApTLzGtVKb0S1KamPQfwCf0jyhfEbPQx8APAAOeTsPWCPx4RDJ5Ni9vzVmpSnglgOqba3vFTNn6qVXhHcbTTiu8UE7PSJb+FRylTcQlZDv76xzE+XiMxK8LM3gCQct7eFBJ6mKbS9/4Q8FWsk292+UZyMK/fnDS8YsGuBNGfNKUlx1GvC0dTsjZuExEsKMoS11BQTUMSL6g3fjDirDJwpljcOpEZj0Q9jcMf9P1P1gjVQ/IZPHSok2S5vQ+dXibOkH4QSOD+TB2haWEinxDe5HyeJFyT/MT9fXfpGLZRMmaDQByrc/uTD0mYEhzfdUm3kBzhGXgVgUChvOVQ9WoI0WlYFmrr9+sQ0mLBafjHYJl2BrnGl7H942G2stGb1PV6RW4TBlavCSd7JN+FXPSsTqlZS0zMlz8KkqD9TStfrA16Bj0vGqXZ1dPkH5eUMS58wBLhEun5lpJ6pALXGgislYoJfu2sxuxe4outIkwpDkVYVYANxNuQidPAFnKxCQoAzFEPXKkcNC9OLcoaG0gmiUeE71Al4qu/QSyaPYAAKfUEh6dNY2UlJSAAQQHL1A40Ymp9Yvt1QywVMdy6kPuykcdIgmTEXJJ/qIobaAN+8KIlg1JDNUJD8yasIZlyUguVKJ3UN+Qf1jOcovKEzWXNJNA+6tG6/LjD+HwTl1eT+7XpEcidKRYEf7R/wBnNtYa/wATQGYmr/l9amkYSk3okYThkixHX6vGqpwFAoHgK/KI5m10sxd/6Hb1HvGqMUkuyrVbKAKHUm0RnyMycYSQwI508gRURoMWoVFAXtUn3pBOx4fIhQUrmWYgMHqw6RvgaJDlLsws28pehOlW61jVRAlwG1pshfeIShSw7BQzHWjgBtNY73sz25TilCVMR3M4syFIUQp2qlaaNzZo8/CsOylYgrKQ2bu0AsCWYud5FnqY9B2RsmRJQ0iQEOA5yoSovYFjmJ50rHZ8dOgOjmKIP+n/AMf/ALRJKm8U9B+8cNtLHplnKSSXokEP1cgb4rpHaSUFqT4ypIq1SOjv0jV80Y4YqZ6j34F1QhtHbUqWHUsCPKNo7QmKJEtRQjR6kl2cl/CNX1iu2htPKAnxLI+IupIdg4bfRn3xivkdn9qKTPRMT26w6aglX9I/eKTE/wATEuQiSSN5LRxE/GlwZaSEkeJSyVV1CQrQPw1hFaAVEPlU9modXBsHEV3fkdnej+IyzaSBzWfkIdw/bWYuhloY3BJPpHmKnTcEQzhsdlgdvQJnqeH7QqFUy0Dk/sC3pGJ3bKYC3doPUxxuE2kCBBicV4hGXaRdo6bFdulpp3CD/vI+UU8z+Icx/wD9dH/NUc7tLE1EUsyZ4upjWLZLO2X/ABGmi0iX5qjCf4mzdZErpm/7Rw800iA2h2xHfq/icv8A/mR/zP8A1gjz4mCLTAuRgEJHimkcHoN9f3iAz0yyFJR3guSVsORpWITtFKj8CfL24/WNPxRYlICW5twFbdI5Oz9CtlzJ2qWJZJCv0zCSBwcA+UI4jHg1dfNrVsxS0Ly5CinOt1CpGUv18R9vKFsVi0FRJSo8HbrFttqqAlO0FMcpUbgFJ4Dc5iP8atRAr98TYxFKxRJICUgcjY6Xd4nTPAOXKOYd33HQconWkGh/BYbOfG97Ek037iLWiwVgkpDEJI4pDnkSLawhgMYrxqBFNFAA9LFuZibD40vnWwTdypnarcYqMcZGkPTpfgaiUmzKbkxoDyaFMJhyokVcAkZ1sPMBmbjoYawGx8RjlDunRKesxQZI5B/EeXmI7rs1/DxMsrVPmCYbICcyE5QzFTEEqNXDtW5inDsOjz1WEmCv+WlLOklUpX/GoDcbxLLlE1VMcltS3MaHmCY7TbX4bCTFIEqTMNSQfEUE2BD5UkaUB46xzO1NvImASzLTLAIKQhAoQmtRoal21VdoxcYJ02TSJsDsySsHvJksK/SFHMxpUA3tp5w1PkYRFMqphJLsVhvbfviXYU7ZwYzRPE8JdSylJCQdyQXCaUoT5x6L2Z2JhMTKRPlTFTZZKgT4k1SSCGLEMfrrGseOLWGOjyT8KlUxMpElImLPhQpQSpV2otYqdLxpIRiAtQRgMR4Tl8SCKu1AAQS/Qb4+hk4dKAyUgBmFI18Ny1N8ax4IrLE9niWA7M43EEqVKMhDsO9/9RhchKSHBPERd4DsTOE1JmzQpCfhSkZXJF1Aklg5o/OPVVIG6KzH7Uw8laUzZqEKUPCCdLPwD6mkadIbZLsrtg4bCEGWhKRNFwqUULLMoKGdKSpNQcwceUT7bxCMNKVMWCWZkpqouoJDDc5DnQOY53tZ2/SlPdYaYxfxLbTckHUlqty4edYjaU2YsFSiql1KUVe5pwjmn8lRtQV/nwGxvHIUuYpQST4yR1PFqwl+DUhCsvxqJchI8virXWvCNF4of6jcqHzjZO0En4Ryr6sI4HyTY3JvYpNwC8oTUBwVM2YszWPNyan2JuEmH8t+JLD2eJV4hm8SRwKv3rr1iPMpdRTjmZ25PApN5FV5FVhQooFhwtd4VmzkhKgU+KmQ1o1WIoPTURbS8PNSjvFZSDuNS1Hdg4p7w1h0GYQBLCiaigo2r0AbnGqlKO1YZRzCcQ6AGIq96F703vbrAqWXA8q/deF47bC9ng7ES07yX4b29HgxWxN6UqA1SlVG5pjWM5L/AJY1fo5DDYggsHJc7vn84Zxc5QNQQ1HNnZ2ffwi3OxZSSAUEHfUBuptaJMRsqQlAc5quySQGtVW5vPQiNHNbeCzmZilKUwCir9ISSfIV3RPI2FiFF+7yh7rUE+blx1i1XNKQMgSh3dQtS1bU+VzDUjaEzI6piVJoACmpdujecTHmTdJCWSvHZKafimSk8iVewA9Yim9nGDCYSX1QPko0i4OOJCT3ZSKE3ct+rQcWHWGcTi1Ll+ALcVPgLNvBeNVIdHIns7O0KT1V/wBYIvVTJgv3j8Qf+sZjRPAji1BAdLLJ32FeQiH8XlbKlIGhLkjjWJcSgymBJzEOXcejW4wlLnqOhUEvTT+0ZqHsdDK1qJClc2/Z7NGqKq+Emth92h/B9ncTNPiSqWCHGdx5A19LRf4DsJNBrNpdVx0cFzDwgK7ZvZabMDqWlL6Cqg/CnvF5gey0uW6VJXNUzgKUpArrRPz66w5huw2hmun9AUpibO9TTc14Zw/YuUlwVrWpxUqIAbRkZQAzabrQqYHNbPwM8zkSpmHlplu5SFJLsDXMF/FuzKANrGOxn7NwuGQZyUhPduFKLLDghkhGcqdTggBQuCd0PYTYktCchISVWILKdqs9zc1eI1dksOpbqnTi7/mTpoVZacqawO/CFZk9sEJ8ctKQSABmKirg6WGU0tFHtLtjOlSe6zd0itQolZzFRIzLUpaanhcAMIxj9mYZCkmRigJczLkJRMmLLgO2UDwm784sNh7KmGafw+HSU5qz50gLWt7qQVBpaaUDc3Jg6tqn+h2chgj+IWAZgSlT5iGJY0autb1tG+1kyZToSKFPFSidCS1RruJjotr7Fnpmry4LEYhdsyZfdy9PEhqFRu4sSRSw6zYXY6ShSGklcwJT3icRMR/lBYKi0tKSlagpIS5HJVIIcfXAkjhuy3ZvE4mWpSJKJEmrzlp0ArlliqzxoOMX+y+2Rw2Fly5SP8uWlk52JNSSo/Ckkkku1eMeh7QKUypgmTMqMigVFQSEgggqzE0Au8eE4vsPjkSwqQvv5KkpUFoUGI0LGrelYuUX4Gmkej9h+2+KxWNmyZqnT3RUBlR4cqkB3AF8zdB16HbO3JOHLzZy3UCBLHie9coSw3OS1I8U7Iqm4ZSznZRZJKVeKn5cwLNwi6Kps+b3igqYaVOtNTZmHKmsYP5FfbHLJbvRebb7fTZjJlrMoaAEZif5iBQcI5zEYuYQM+dayHcAnjc6c4sEbPCHUtiVMSdxJICQ1AkMW4hzpDCXQHQBmN1KIKrBgH3cozlxOWZNsKso5+zhLAWpzMUHJJDpO4VYa28xEX4RYNhYGzmup3eesXCMJMKguatJIdgpiC++gt8qxWYjDIEwLXNJIbwpSE1HnrwiHxzk/SChSZhVq/NLGpD1bzif/CyoVWEvqEgCtqk1pFnnQqqJZJtVxfiaAcoziWNHU7fCFBTU1JBV7w/oOssfUpVbDQpTZs/DM4O4sHi8kbEJSVFLu1CQPJyzW8tIkwYoCo0bS3CrD7eFMbtdSfhWwCm3mu/10jFyjdXf6FaF9oCd3eREmtgklLAVOYqCmPK8T7EwM1MsiaZRU9AlRoNzFgaveNf8QCg6iCDSxrSnKI8CkFZBYBQurxc2eKXP2XVr9iU7LBSZtbmuoJA5AKPDURHI/EFTgL5ABhpvLfKJRhpUtQOcl/YUdKbdSDE0rbBAa1quHPMJoOkapcfnf9mhjDbLmEqWsh9zk0DG++mm6N52zEFgtRU1AlylPUXPWIcTtEBLpLiwAr9194pMdjJqq5stLCxs19YTlxxpbE2i8mTUJZBlIFWBCE8WffEeKlyMpSEpStmBSAlQ5Ea/tFAcWtXxLcC6WFW0eFFqKlVBJOoZ+tIr60fCFaOqw2L8IzkpW1neu8OaiNsRipi0kS9aKUqjCrlI1LO3N9Io0YrLVVSzJAIvd/eF0qW2YzClzrqDYQlzvyPsXJxn6nza3HtBFGraUxy6Eq4n9oxG65VQrRb7W7MSkEL2nPTLKkqyBC1VUNySFMkUBa5br2XZDYGHl4dLy5aVqr4M6gQapOZQCnYi9qiOynSQqpSkbqV9uAhebKAo1Y1ZVHFz9roTjEYYSlHOCrMkEEDKS6gUgCtCH1EXCwGDDLwLH2LQ5iUkcISmpa584QCuMEwhWRaUk/C6MzW0zB9ddYSOPPw5kkhkqKWzZzqMxyBqli5oaFqpr7VYU0TiElRByitTVk2LPbrFNhO2Dg99KzFwGlozJBJokqUWKq2YHRjAIgnCUtYnYIrM1BJK8xXUgBRdasmY5iGZq7qxrisVOWhMudOCJZBUrxFSqkkBRdheozFmZqCNdryZhmzFJkB8ygZi5hFXZ0ue8agACQ2goA1Fh5syWjMZgRLqggJSpzqlCVE6EBzuL6gpgdR2axcsTBLkyZk93z5Tly0dyvMlCQ2a6nc6R6tgtnYwYSclKpEicsKMruiVISSPCVqKRmUTdQT0OvkWC2iidgZ0uYmUuQiYVy8y1JWmbkYFksMmUkeJTE7zHTdg+32ITml4qSlElORMkpEtCUsD4LpCgWDZRSsNNLY8HovYvA4yXhv/AM+ambPK1GlQlLAJSDR7Ev8AzcIfx85KQSpQSkXJIA6kxwXan+JswKSjCd2BXNMWHfTwB2Ic3jh8Zt+fPmEzZ5U9CkF0/wDCiBzbi8ZS+RGOFkTkjpu2/bIBaZGFnHMC61IYu35HNG39Bvjltr9qZ+LVkWpKZQB8KVpA4MlLqJsK20hAy5adCBV/EA5N3q5L7zuiXEYhMsiXqbAn0pqH3xzy5XO9v8EG8psnhCkBqAEpDfqINSTW9eUbYXEqzDI5Sm4DADeSXYm+r1MYMlZY5Ad+ZTAPXV/SsYn7QC1CXLTmU3xEszAfDuo8EOJv7pAo5LWbNIKVKX4Q1C1SAQ4BtVi8SJ2kGyoQAS13JO8uBfl5iFMJgsRMCTLk1fLmU4SAKOknq5qecXg2fLksMzmmYuSp7kkkcmDU0aNY956wirsogpSjlGZyPEpYIYVsCKAnnrDWAw6JdSnMom5+Q4RezZeHHxBRFKKWoilqP8q8Yo9rYspmJV+DK5bKCgmVmIsQTQ+GjF+EbuNIdk5musIcFRBUEuHazmtBWK7aeMAPdirDMpQcCn5beIV9ou9m7TlLSTJKaXACRbhYt8ojxJROSsKSCKi+hY5g+/lGUuNT8g/yVCJyViimAahozVMVW1JQJeiagNStSbvzjG0yJExg+R3Sb1YMH9K8YRxU4mt3dTUd/wBn9Y41xuMiGvRmVNWAxFA9T984m785QaguQx409q+cLbEnJWpSVuPk3HhF4idJom7B+G79vKDkSi8oXU2wuKKSBRzr8omOJNcwCkmyuXK0BILZW1axDwnMnEBmqLN89IwTbeBdnoxPlpJIQCk73JtwJ+cLTEEfE54kBqfftGUbQKFEKRyI+E2purSJcHj/ABEKUQrneNZOW3+imytnYwah23Wv6RCjaiQPCFPwGkX0+YDUy0roQ5Sk06iFpMiQWIlI40A37ouMuOs2C6i3+IHwM5di1XI92tSMEzCSpUs7yHANDu84cM+vhKgNBQimlQWiRIQSDNXMLEtRIH/iAbUuzRpFcb8jwxGVKWoOEEvqASPQGCHFrw4LZEj/AGogjRQ4/YdEe7I2jh5iihM5KlJ+IJLgcCQ4fg8VO0NvyJZypRMmX8QSAgGgCXUQ5L6A8WpHPzcGuYoLm+JIA8KXSkGtcxNBRqV5Q5gZICSZhbUB8zVLVId24R1WXZV/4xj5q5uXCypKAqWJZnEuUl85IlqOZVmAIA3mE9rYpaJROKnS/GMikpUZSQC+YoYKXmy6E6Uy69IvFaIQOZ+gjz/ttsZS5yJy1nu/hKXYpoW7sKDVZzpe7xEnSsTZz8pOHw5aWlE81aYpugSVFgBvF4s9kTZyZU2al1lReWjMQzKIUcoWyk1IDh3HAQlg5qJSSJYeYxBmKOYgVbLRkdL0is2goeEZs9AmlWAfQ3vGS5bwTdhtSZipx8QUlFqVua0FozhNnS0smYjOXUyisjTwgJBDkq4xlU9QTlyqoMrgHXclwBzjXDYcpNGSaUuo+RYcgPOB8jHkaXLzsCHSFE5UEIQkUpud3sOsMlpnxqcOSEoBKeqlXPGkKlCfFUqAvbk1DG+HStdSkhNGSKBvvdGL7T8k02PdwCHCciQLmu6rW6741/GSwkJkozEXU1eYUCwN6nhEsiWVyspUPFQBFN1Hc1vpAdkhIyanR3UQ4LZd1opwoqiCWkXW/wDSB8zTrG2EwomTfCnxl66gcVG3RoeGzEJDzFAAMyRYcS1q/wB4ewZumUlgbBmc8RuprFw4ksjwPp2UghlqKgwZCeWpuXPKLTZ2BRLJKJaUEtQAFdN6j9SYj2ehgBMUVXJy0rp5ANupxMSfik71ZB+V3fyI942ikgZLMxwqCtzrR/RorNoqSXIJLB2KmJf/ANtYWK2cXYCjXP1FYXViFFSQ9KqPIfPMR5GKcnoEi0QkBm0tXhu6xrOmpy3YjXTk2kKoW9fKM2iRkAyLc5QCXClJDF7VLVPOJZuOWk5ltkb4hoA3xAv52vGtASa1Omrb9PsRkqL7he3H79IaYmil2hLlT/D3pCFKS5p4WJUQNKsw5G8RY/s7JmJPdrKa73G7X34xFiEIGJSkSwRlUpQBoCfhUxIAJZXmd8PDAAVRTR97b6VhLLyBRYfA93MIWTnNiQGKaVB3xHipKguhDC6aUrbl8MWW0nVRtblIelN/PSK0JIDAsa3FHbzrlFdIx5YO+wmTYjHFKCkdNeohTCbTUCoK3fftEqsMVMrKRRqnh/esTmWkMVAUtrbePu0c321VGbfhmZs0KA0A+T+sJTZGYlb7qGHQkaEGtBufj9vEGKpX4WqRf7MEcaGnQYPEqTS44/fGHFIBsGJhORLUoE+XGEJuPWhwaFzy3EGH9NyeAr0XiUi5Y6UiKdMADpemj/P3ijw2OUxrr9+8PJ2glTAs9v7wPilFhnyT98TdIeCF5iSTZ+IjEWo4Lwe0jaC5iiEpCQ/z4QxLwAbNMU46+rfSCCOx6KRyHaPtTh5YWjDZjMtnYhKS4chJDk05c44LGbVUpZVMWpRN7eTt+0ZgjlTc/wCRndkH4gEsARo/7PGcLIV8TvW54fYggimuqwXoaWFTWSXLVIpUjW9okltL8RAJIsdeJO4bjvggjGWcEszszCqnOrwplggqYVIGjNTnFsJgIDOkAE6WFhSwHWMwQ+R9cIZJg0OApJyjeLm7s9uJPlE4mDIop8Ort4jlLHMeZoBBBHTxwSSYEEhDrN6ZQpSqsw3A1LPwrFzKZDKahcjU/p11Yq4QQRQyJWOUlyKvpzJB5Vr5wFSUhuWm8Fn9oIIqIMgRJJYH4sxcf0sCHjWSDcsVKJqLM5ygDgD5knWMwRMsDjkbQlqaxCpXMcozBDWgeGapIJO4D79o1JLtu/akYgh0IrZ+AJ71eZmKPCBdIFwXoonMPLSJ89czseG7lb7vGYIBEUmSyAksSHBIFzf5xWYtORWZqVB/p16iCCKatAiKZPoMjMwJ0qztyJEQjBlTG4DA+QtX7eCCPPn9rdEtGDPynoesRDFOpj/fn6QQQ1FNC8FimWEp9b8vqIp8fg1TXUgij0Or2rpGYIfx/wCYJlQqSU0UGPP71iaXJOld8EEdE3RbwPyMUWDkxmCCJ6IXV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03338"/>
            <a:ext cx="40957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8" name="AutoShape 8" descr="data:image/jpeg;base64,/9j/4AAQSkZJRgABAQAAAQABAAD/2wCEAAkGBxQTEhUUExMWFhUXGBkaGBgYGBodGxscGBwYHRoYGxsdHiggGholHBoYIjEkJSksLi4uHB8zODQsNygtLisBCgoKDg0OGxAQGywkICQsLCwsLCwsLCwsLCwsNCwsLCwsLCwsLCwsLCwsLCwsLCwsLCwsLCwsLCwsLCwsLCwsLP/AABEIALcBFAMBIgACEQEDEQH/xAAcAAACAgMBAQAAAAAAAAAAAAAABAMFAQIGBwj/xABCEAABAgQDBQYEBAQGAQQDAAABAhEAAyExBBJBBVFhcYEGEyKRobEywdHwFEJS4QdicvEVI0OCktKiM7LC4iQ0VP/EABkBAAMBAQEAAAAAAAAAAAAAAAABAgMEBf/EACYRAAICAgICAQQDAQAAAAAAAAABAhEhMQMSQVEEEyJhoTJxkUL/2gAMAwEAAhEDEQA/APcYIIgxuLRKQVrLJFz8gNTwgAngis2bt6RPOWXMBV+k0J4gG4izgAIIIIACCCCAAggggAIwYzBAJmBA8EDQAAjMYaCADMEYjMAwggggAIIIIACCCCAAjDwNA0AADGYIIACCCCAAggggA1KY2gggAIIIIAOWV21lZHyKzt8NGfTxbujxwm1tsrnLJWoknyA3JGghGcSXZwBd2HkLwiJzqqKxdGbkxtSi1Cxd3F6e0XWw+2k+QWWozUblkuOSrjq4jmkzN0RTcQkOVFvvdB/ZKb8Hs2yu2GFnsM/dqP5V08lfCfN4v4+dJe0Efqb+oNHYdmO2MzDslTzJW56j+gn2tyhUnotS9nrcEKbM2jLnyxMlKdJ8wdxGhhuJLCCCCAAggggAIIIIACCCCAAggggAIIIIACCCCAAggggAIIIIACCCCAAggggAIIIIACCNJk5KfiUBzIEKT9sYdAdc+UnmtP1rAA9BHI4j+I2CSpgZiuKUU/8AIg+kEOhWjyrEYwqDaa8ft4rZuIA/N01MKbQnEjVqaXPyiv7wi/rCc/RnQ+raJB3cB09awiJ5K686sfs3rEUqdWtQ7kfs8RmcFGgAYNf7rElDE2Yrc55/YhnDYwocAECjtx18oRmILtQtWlT1BjXBrLkPavCrCCgOn2R2nxGHXnkrIa4ZwrgRr1j2Lsb26lYxpah3c9qpNif5fp9DHgsmcB8/33VhjD4haJiZkssoF3B1dx6tDv2NM+oII4XsZ/EOXiiJU7LLm6F/Coi44H0PA0jtZGISsOlQPKGUSwQQQAEEQTcWhN1Cmlz5CsYRjpZstPnAAxBBBAAQQQQAEEEEABBBBAAQQRFisSmWhS1kJSkOSdBABLFH2o7SS8GgOM0xXwodrXUTon75Ue2v4hS0sMOnvCQfEoEAbmFz6fTzbG45UxalrVmWokknj8huikiXJHXK/iPiTQIkv/SqnmuML/iNiWZpL7wlXzVHDSyak62gMwXh0iezPQcH/EqYG7yUhQ1KSUn5iHV/xMRlpIL8V088seYP6xsA+oZvpXjraFSC2dJtLtxipinE4yxolAYDqznqegil2lt+fO+OetVP1Fv+NvSKvEo8QSNfvyhWeCDT0MFA2xmdiiw5c4jTMJ1jGVr+UbS5buSQNz2vX7rCJslQsfYEEKzpJc5SVDeP3jMaJ4EUSMU6S7C5qQSRpWukYw+KDkuoUd8wHnSvKK/vCfifWtX5RPhcKHUMwS4ANHvur6tGBqNfjQq6kniQC3nVuYMSqJFSEnoWY2t82hAycmYML2oLUeISg6KA3fTjABdCYkhv/TO+pGu8uKE6wvj5aknMn4W+JJcX9+cV0txQivAge8NypkxALJLdPUO0AiwkozjwgmosHHPhDqcKGqsP505wjgtrKJyqUB+lxZtLQx/iwTYJcaJbhY6vw9Yh9vAG8vCFNULSFg0qQRua8dp2Y7VzpZHeEt+oVtr9QaRxa9rkgGYQ2/Kl3pSIpmLJdmdmpqL0L/OKTktAz2zCdpCogInguXYkO/I1HKLSbtactLUG8pvyJenSPnVGMKioZyk0ukm2u8R0myu2eIkAJUrvZembShbxX11pWNFyXtCSPUjNIDgiN04jkfvWOZ7M9pJWJdAZEwAkJJDkasdWi2/F6PGyp6JbrZf4fbExH8w3GvkbwYnb0zM6TlH6WB86RRysU1PvhDUqaLgwdV6Ds35LxW2JjPSwemurRlW1VjxE2G6hMVE1Q0cj6QqrF5jW0So2W5UdjgdsS5gqcp1H0MSjaco2V6H6RxaMY3wxIZ610SKmhP76QnAFMtsfttWcGWQw0383hrBbfDNMBfeBfppFHI2e48amL0aF9sbTl4VNBnWbAkW1PAdKwrjoM7L7afa+TJS6krcvlFKt1oLVjzntJ2onYl86ssrRCbFtTqevpFftPaKp6s625CzcBpFZMXmUSbCKSRDk2blW+58wN0JrU5J8o2nYj3hVEwvxBMMknUv7++kbTJrj5xChFOekThLVI0/vENjsjChq8SSpn8r84lw0rMoOacIutobOCAkpIKlAUJIIpuPyeM3IpJsoDLKrsAeHWNRKAHzMWOKw5DUYcdeNYqps9pg/lI+IAuRUhvQvSpgTsdGWd2Li1BGUYFag6UKLM9N9uESYzaSik1yklRZAfo+lHD15QmNozAlSApTO6qkvxr7hrQ8CokmzshZYyncUqtb9J3RiIBMSa5Som5NyYItAckqURlJeu4cWETYdKmzAKBBAH6aVa3Lzh+VhVAA1J0TS1nYg8B9vDa5KUpZw+u59RUtGRVlDiZqiXcO54RonPwiyl4VK9z7wfpGxwgFH5AAlxvBMSmFi82asiwc3oatbreBKQAKEq5kAg8IYGzzofO/sIxNwiv19L/frB2QWRTpChQ3606wupZF2Y7xDS8NMAoXHKNe4U1oTkthZvh8XYai1rftGyMTwRrUpS/1+3iMYY7i+63vGsxJAbLApphYyWWzhjTxBraONY3VIGXwKGYUKS9RXfqeNIrAsggjkxo8MheYsQpJAoS3lSKsBmViDLUFIVlUC6SAxSflrpHZbK7YJWEickpVQFabbiohnG+j68o4kmocANrwO8fOJEVspy9CKxUZuOUJpM9aTOBqCFD9SS46Rk4shgN0ecbL2wuWXDs9QRQ/1D50Ij0XZWKlYhAVLWxspKmdJavStD843jzJ7MnxvwO4XHqZgpgWcfdukOTpaWGQZlKG8ADjW8LYbDSwSSQwuam+g4w1jsTKCcoYWcD2JY+TxMuRXgqMXWTTDqQgWMxegApx5+UM47a4lpahWa5Xtzb2iHD4lCJf+WA7EuWJ6nQRy82WqYspSt6mvxOdwa5DuTYOIi1J5LylSL6ft4oSV+EqIZCHsT+Yj9N+bDe8cdtSapZzLUVKJq54+0PbU2auWzrDkA6v6+3trUzlFw9SC4dvyu3MWhxa2iZXpiU7EqLjQ09InlKAoRTXf0iEJAc+8LzybRdkgNeZ+X0jOHuW3/wBz8oxLlc3hqXLp78vpEuQGQRprwhnDYQrITck7vlEmzMCZqmQH4mgHXpHcbF2bLkpzE+Jnc/8AxEYz5qdGkINs02VsBMlL0VMJBZgydw56lojxeEl94Ekuoi5sOTCN5+0pq6oAaoobaX33ionS5y1FSXG+7m3iJIDAN1fW0YyebZvhIT26hMxfhHhSSHsSUsNQ5qD4uBjmsWUuS5zEncaanfUx1GMx1UyUgMA5UWNNw0JJPGpinnYNI8RCUJZvETmPqOMaw0ZSaKZSVMnwkjcGBo5e3pCi15ktkDu+ar8uUPYmeoskK8IGict9LmkJqLcIpy9E2aigAA9b+ogjUtBFKQrJZKAEgjV28T3DbjaI+6SmqgW3M4rvN/u0LJmt8SjS75WPGt+kaInhX+opuBAjnfd+UGRwy89nO5nYcD6iN5stf6VcmJhKRjMtmPEFj5gV6mGhtQn4SQTvHqIiUpeQsnRLm5SkIUxarUZrCtr3g7lY/KRxLD13RCnFTFGhY0NXv5OeUaplTCS5vy99IFPGWFk4Q9N24E+0SDDMQ/qlv3MaypKRTLmPL6Q4hOamQjc7ed3iVFydIKNpWYUq28pNBW1KwKwjk7v1UI+o5GJ5alABmAB11HAkhmf0iRWKd01eu+vlaN+q8sdFLj9mP8KweBZvOKubs9Sbgj5cQbecdYnFFq5jzf5wtMALhLgCt+tDeFJNK0Bz8stra0Sy0El7g73fz5RNiEVu+8EMehZj5xvLkJTTxDkQREqVAYRIA/Oq+rEcobw6WYgpBFQXKSCNQQ8ZksbB+NrdYZVIcOHfmG++cDnWxl0ntDOIAVlCRdISA530Dw1J23LBGZKi2jADk5Nukc8jDkJ/KN/1prGFs7d4l9KRa5ME0joZ+10zAQvMhOoSLjduHrG8nHZE/wCXkA0daQ3+2hu968THPhaW4DmB0Jp5R0vY/YwmqyrkTCk1TMKVZf8Adm8JHFvOCMu+BiYXOxCghAClmyQUglrtmIeg0hLaGz50usyWUB7qIDnmTWPRU9mQhQUkYcEVB7lBIaoIOVwYsZmzxNbvxJnM7ZpSFM7OzpLPSOiMMEtHkSdlTZjZJZU9RlYvyY1jVWxZ4/0ZnMpP0j1wdmcI4V+FkFQLg9zLuLH4YdxMl/7CH19h1Z5LgtirVRSu74qBHo0WCtk4eUHM4rNyydeX1jvDhR9tEMzAgxnLiztjijh8Nj5aCAjOeYYRZy5qFB1zkjgCH87x0SdnDefIH5RMjAp3A9Ixfx082y0mcyvHyUDwqozlgSeWleEVO0O1LApTLzGtVKb0S1KamPQfwCf0jyhfEbPQx8APAAOeTsPWCPx4RDJ5Ni9vzVmpSnglgOqba3vFTNn6qVXhHcbTTiu8UE7PSJb+FRylTcQlZDv76xzE+XiMxK8LM3gCQct7eFBJ6mKbS9/4Q8FWsk292+UZyMK/fnDS8YsGuBNGfNKUlx1GvC0dTsjZuExEsKMoS11BQTUMSL6g3fjDirDJwpljcOpEZj0Q9jcMf9P1P1gjVQ/IZPHSok2S5vQ+dXibOkH4QSOD+TB2haWEinxDe5HyeJFyT/MT9fXfpGLZRMmaDQByrc/uTD0mYEhzfdUm3kBzhGXgVgUChvOVQ9WoI0WlYFmrr9+sQ0mLBafjHYJl2BrnGl7H942G2stGb1PV6RW4TBlavCSd7JN+FXPSsTqlZS0zMlz8KkqD9TStfrA16Bj0vGqXZ1dPkH5eUMS58wBLhEun5lpJ6pALXGgislYoJfu2sxuxe4outIkwpDkVYVYANxNuQidPAFnKxCQoAzFEPXKkcNC9OLcoaG0gmiUeE71Al4qu/QSyaPYAAKfUEh6dNY2UlJSAAQQHL1A40Ymp9Yvt1QywVMdy6kPuykcdIgmTEXJJ/qIobaAN+8KIlg1JDNUJD8yasIZlyUguVKJ3UN+Qf1jOcovKEzWXNJNA+6tG6/LjD+HwTl1eT+7XpEcidKRYEf7R/wBnNtYa/wATQGYmr/l9amkYSk3okYThkixHX6vGqpwFAoHgK/KI5m10sxd/6Hb1HvGqMUkuyrVbKAKHUm0RnyMycYSQwI508gRURoMWoVFAXtUn3pBOx4fIhQUrmWYgMHqw6RvgaJDlLsws28pehOlW61jVRAlwG1pshfeIShSw7BQzHWjgBtNY73sz25TilCVMR3M4syFIUQp2qlaaNzZo8/CsOylYgrKQ2bu0AsCWYud5FnqY9B2RsmRJQ0iQEOA5yoSovYFjmJ50rHZ8dOgOjmKIP+n/AMf/ALRJKm8U9B+8cNtLHplnKSSXokEP1cgb4rpHaSUFqT4ypIq1SOjv0jV80Y4YqZ6j34F1QhtHbUqWHUsCPKNo7QmKJEtRQjR6kl2cl/CNX1iu2htPKAnxLI+IupIdg4bfRn3xivkdn9qKTPRMT26w6aglX9I/eKTE/wATEuQiSSN5LRxE/GlwZaSEkeJSyVV1CQrQPw1hFaAVEPlU9modXBsHEV3fkdnej+IyzaSBzWfkIdw/bWYuhloY3BJPpHmKnTcEQzhsdlgdvQJnqeH7QqFUy0Dk/sC3pGJ3bKYC3doPUxxuE2kCBBicV4hGXaRdo6bFdulpp3CD/vI+UU8z+Icx/wD9dH/NUc7tLE1EUsyZ4upjWLZLO2X/ABGmi0iX5qjCf4mzdZErpm/7Rw800iA2h2xHfq/icv8A/mR/zP8A1gjz4mCLTAuRgEJHimkcHoN9f3iAz0yyFJR3guSVsORpWITtFKj8CfL24/WNPxRYlICW5twFbdI5Oz9CtlzJ2qWJZJCv0zCSBwcA+UI4jHg1dfNrVsxS0Ly5CinOt1CpGUv18R9vKFsVi0FRJSo8HbrFttqqAlO0FMcpUbgFJ4Dc5iP8atRAr98TYxFKxRJICUgcjY6Xd4nTPAOXKOYd33HQconWkGh/BYbOfG97Ek037iLWiwVgkpDEJI4pDnkSLawhgMYrxqBFNFAA9LFuZibD40vnWwTdypnarcYqMcZGkPTpfgaiUmzKbkxoDyaFMJhyokVcAkZ1sPMBmbjoYawGx8RjlDunRKesxQZI5B/EeXmI7rs1/DxMsrVPmCYbICcyE5QzFTEEqNXDtW5inDsOjz1WEmCv+WlLOklUpX/GoDcbxLLlE1VMcltS3MaHmCY7TbX4bCTFIEqTMNSQfEUE2BD5UkaUB46xzO1NvImASzLTLAIKQhAoQmtRoal21VdoxcYJ02TSJsDsySsHvJksK/SFHMxpUA3tp5w1PkYRFMqphJLsVhvbfviXYU7ZwYzRPE8JdSylJCQdyQXCaUoT5x6L2Z2JhMTKRPlTFTZZKgT4k1SSCGLEMfrrGseOLWGOjyT8KlUxMpElImLPhQpQSpV2otYqdLxpIRiAtQRgMR4Tl8SCKu1AAQS/Qb4+hk4dKAyUgBmFI18Ny1N8ax4IrLE9niWA7M43EEqVKMhDsO9/9RhchKSHBPERd4DsTOE1JmzQpCfhSkZXJF1Aklg5o/OPVVIG6KzH7Uw8laUzZqEKUPCCdLPwD6mkadIbZLsrtg4bCEGWhKRNFwqUULLMoKGdKSpNQcwceUT7bxCMNKVMWCWZkpqouoJDDc5DnQOY53tZ2/SlPdYaYxfxLbTckHUlqty4edYjaU2YsFSiql1KUVe5pwjmn8lRtQV/nwGxvHIUuYpQST4yR1PFqwl+DUhCsvxqJchI8virXWvCNF4of6jcqHzjZO0En4Ryr6sI4HyTY3JvYpNwC8oTUBwVM2YszWPNyan2JuEmH8t+JLD2eJV4hm8SRwKv3rr1iPMpdRTjmZ25PApN5FV5FVhQooFhwtd4VmzkhKgU+KmQ1o1WIoPTURbS8PNSjvFZSDuNS1Hdg4p7w1h0GYQBLCiaigo2r0AbnGqlKO1YZRzCcQ6AGIq96F703vbrAqWXA8q/deF47bC9ng7ES07yX4b29HgxWxN6UqA1SlVG5pjWM5L/AJY1fo5DDYggsHJc7vn84Zxc5QNQQ1HNnZ2ffwi3OxZSSAUEHfUBuptaJMRsqQlAc5quySQGtVW5vPQiNHNbeCzmZilKUwCir9ISSfIV3RPI2FiFF+7yh7rUE+blx1i1XNKQMgSh3dQtS1bU+VzDUjaEzI6piVJoACmpdujecTHmTdJCWSvHZKafimSk8iVewA9Yim9nGDCYSX1QPko0i4OOJCT3ZSKE3ct+rQcWHWGcTi1Ll+ALcVPgLNvBeNVIdHIns7O0KT1V/wBYIvVTJgv3j8Qf+sZjRPAji1BAdLLJ32FeQiH8XlbKlIGhLkjjWJcSgymBJzEOXcejW4wlLnqOhUEvTT+0ZqHsdDK1qJClc2/Z7NGqKq+Emth92h/B9ncTNPiSqWCHGdx5A19LRf4DsJNBrNpdVx0cFzDwgK7ZvZabMDqWlL6Cqg/CnvF5gey0uW6VJXNUzgKUpArrRPz66w5huw2hmun9AUpibO9TTc14Zw/YuUlwVrWpxUqIAbRkZQAzabrQqYHNbPwM8zkSpmHlplu5SFJLsDXMF/FuzKANrGOxn7NwuGQZyUhPduFKLLDghkhGcqdTggBQuCd0PYTYktCchISVWILKdqs9zc1eI1dksOpbqnTi7/mTpoVZacqawO/CFZk9sEJ8ctKQSABmKirg6WGU0tFHtLtjOlSe6zd0itQolZzFRIzLUpaanhcAMIxj9mYZCkmRigJczLkJRMmLLgO2UDwm784sNh7KmGafw+HSU5qz50gLWt7qQVBpaaUDc3Jg6tqn+h2chgj+IWAZgSlT5iGJY0autb1tG+1kyZToSKFPFSidCS1RruJjotr7Fnpmry4LEYhdsyZfdy9PEhqFRu4sSRSw6zYXY6ShSGklcwJT3icRMR/lBYKi0tKSlagpIS5HJVIIcfXAkjhuy3ZvE4mWpSJKJEmrzlp0ArlliqzxoOMX+y+2Rw2Fly5SP8uWlk52JNSSo/Ckkkku1eMeh7QKUypgmTMqMigVFQSEgggqzE0Au8eE4vsPjkSwqQvv5KkpUFoUGI0LGrelYuUX4Gmkej9h+2+KxWNmyZqnT3RUBlR4cqkB3AF8zdB16HbO3JOHLzZy3UCBLHie9coSw3OS1I8U7Iqm4ZSznZRZJKVeKn5cwLNwi6Kps+b3igqYaVOtNTZmHKmsYP5FfbHLJbvRebb7fTZjJlrMoaAEZif5iBQcI5zEYuYQM+dayHcAnjc6c4sEbPCHUtiVMSdxJICQ1AkMW4hzpDCXQHQBmN1KIKrBgH3cozlxOWZNsKso5+zhLAWpzMUHJJDpO4VYa28xEX4RYNhYGzmup3eesXCMJMKguatJIdgpiC++gt8qxWYjDIEwLXNJIbwpSE1HnrwiHxzk/SChSZhVq/NLGpD1bzif/CyoVWEvqEgCtqk1pFnnQqqJZJtVxfiaAcoziWNHU7fCFBTU1JBV7w/oOssfUpVbDQpTZs/DM4O4sHi8kbEJSVFLu1CQPJyzW8tIkwYoCo0bS3CrD7eFMbtdSfhWwCm3mu/10jFyjdXf6FaF9oCd3eREmtgklLAVOYqCmPK8T7EwM1MsiaZRU9AlRoNzFgaveNf8QCg6iCDSxrSnKI8CkFZBYBQurxc2eKXP2XVr9iU7LBSZtbmuoJA5AKPDURHI/EFTgL5ABhpvLfKJRhpUtQOcl/YUdKbdSDE0rbBAa1quHPMJoOkapcfnf9mhjDbLmEqWsh9zk0DG++mm6N52zEFgtRU1AlylPUXPWIcTtEBLpLiwAr9194pMdjJqq5stLCxs19YTlxxpbE2i8mTUJZBlIFWBCE8WffEeKlyMpSEpStmBSAlQ5Ea/tFAcWtXxLcC6WFW0eFFqKlVBJOoZ+tIr60fCFaOqw2L8IzkpW1neu8OaiNsRipi0kS9aKUqjCrlI1LO3N9Io0YrLVVSzJAIvd/eF0qW2YzClzrqDYQlzvyPsXJxn6nza3HtBFGraUxy6Eq4n9oxG65VQrRb7W7MSkEL2nPTLKkqyBC1VUNySFMkUBa5br2XZDYGHl4dLy5aVqr4M6gQapOZQCnYi9qiOynSQqpSkbqV9uAhebKAo1Y1ZVHFz9roTjEYYSlHOCrMkEEDKS6gUgCtCH1EXCwGDDLwLH2LQ5iUkcISmpa584QCuMEwhWRaUk/C6MzW0zB9ddYSOPPw5kkhkqKWzZzqMxyBqli5oaFqpr7VYU0TiElRByitTVk2LPbrFNhO2Dg99KzFwGlozJBJokqUWKq2YHRjAIgnCUtYnYIrM1BJK8xXUgBRdasmY5iGZq7qxrisVOWhMudOCJZBUrxFSqkkBRdheozFmZqCNdryZhmzFJkB8ygZi5hFXZ0ue8agACQ2goA1Fh5syWjMZgRLqggJSpzqlCVE6EBzuL6gpgdR2axcsTBLkyZk93z5Tly0dyvMlCQ2a6nc6R6tgtnYwYSclKpEicsKMruiVISSPCVqKRmUTdQT0OvkWC2iidgZ0uYmUuQiYVy8y1JWmbkYFksMmUkeJTE7zHTdg+32ITml4qSlElORMkpEtCUsD4LpCgWDZRSsNNLY8HovYvA4yXhv/AM+ambPK1GlQlLAJSDR7Ev8AzcIfx85KQSpQSkXJIA6kxwXan+JswKSjCd2BXNMWHfTwB2Ic3jh8Zt+fPmEzZ5U9CkF0/wDCiBzbi8ZS+RGOFkTkjpu2/bIBaZGFnHMC61IYu35HNG39Bvjltr9qZ+LVkWpKZQB8KVpA4MlLqJsK20hAy5adCBV/EA5N3q5L7zuiXEYhMsiXqbAn0pqH3xzy5XO9v8EG8psnhCkBqAEpDfqINSTW9eUbYXEqzDI5Sm4DADeSXYm+r1MYMlZY5Ad+ZTAPXV/SsYn7QC1CXLTmU3xEszAfDuo8EOJv7pAo5LWbNIKVKX4Q1C1SAQ4BtVi8SJ2kGyoQAS13JO8uBfl5iFMJgsRMCTLk1fLmU4SAKOknq5qecXg2fLksMzmmYuSp7kkkcmDU0aNY956wirsogpSjlGZyPEpYIYVsCKAnnrDWAw6JdSnMom5+Q4RezZeHHxBRFKKWoilqP8q8Yo9rYspmJV+DK5bKCgmVmIsQTQ+GjF+EbuNIdk5musIcFRBUEuHazmtBWK7aeMAPdirDMpQcCn5beIV9ou9m7TlLSTJKaXACRbhYt8ojxJROSsKSCKi+hY5g+/lGUuNT8g/yVCJyViimAahozVMVW1JQJeiagNStSbvzjG0yJExg+R3Sb1YMH9K8YRxU4mt3dTUd/wBn9Y41xuMiGvRmVNWAxFA9T984m785QaguQx409q+cLbEnJWpSVuPk3HhF4idJom7B+G79vKDkSi8oXU2wuKKSBRzr8omOJNcwCkmyuXK0BILZW1axDwnMnEBmqLN89IwTbeBdnoxPlpJIQCk73JtwJ+cLTEEfE54kBqfftGUbQKFEKRyI+E2purSJcHj/ABEKUQrneNZOW3+imytnYwah23Wv6RCjaiQPCFPwGkX0+YDUy0roQ5Sk06iFpMiQWIlI40A37ouMuOs2C6i3+IHwM5di1XI92tSMEzCSpUs7yHANDu84cM+vhKgNBQimlQWiRIQSDNXMLEtRIH/iAbUuzRpFcb8jwxGVKWoOEEvqASPQGCHFrw4LZEj/AGogjRQ4/YdEe7I2jh5iihM5KlJ+IJLgcCQ4fg8VO0NvyJZypRMmX8QSAgGgCXUQ5L6A8WpHPzcGuYoLm+JIA8KXSkGtcxNBRqV5Q5gZICSZhbUB8zVLVId24R1WXZV/4xj5q5uXCypKAqWJZnEuUl85IlqOZVmAIA3mE9rYpaJROKnS/GMikpUZSQC+YoYKXmy6E6Uy69IvFaIQOZ+gjz/ttsZS5yJy1nu/hKXYpoW7sKDVZzpe7xEnSsTZz8pOHw5aWlE81aYpugSVFgBvF4s9kTZyZU2al1lReWjMQzKIUcoWyk1IDh3HAQlg5qJSSJYeYxBmKOYgVbLRkdL0is2goeEZs9AmlWAfQ3vGS5bwTdhtSZipx8QUlFqVua0FozhNnS0smYjOXUyisjTwgJBDkq4xlU9QTlyqoMrgHXclwBzjXDYcpNGSaUuo+RYcgPOB8jHkaXLzsCHSFE5UEIQkUpud3sOsMlpnxqcOSEoBKeqlXPGkKlCfFUqAvbk1DG+HStdSkhNGSKBvvdGL7T8k02PdwCHCciQLmu6rW6741/GSwkJkozEXU1eYUCwN6nhEsiWVyspUPFQBFN1Hc1vpAdkhIyanR3UQ4LZd1opwoqiCWkXW/wDSB8zTrG2EwomTfCnxl66gcVG3RoeGzEJDzFAAMyRYcS1q/wB4ewZumUlgbBmc8RuprFw4ksjwPp2UghlqKgwZCeWpuXPKLTZ2BRLJKJaUEtQAFdN6j9SYj2ehgBMUVXJy0rp5ANupxMSfik71ZB+V3fyI942ikgZLMxwqCtzrR/RorNoqSXIJLB2KmJf/ANtYWK2cXYCjXP1FYXViFFSQ9KqPIfPMR5GKcnoEi0QkBm0tXhu6xrOmpy3YjXTk2kKoW9fKM2iRkAyLc5QCXClJDF7VLVPOJZuOWk5ltkb4hoA3xAv52vGtASa1Omrb9PsRkqL7he3H79IaYmil2hLlT/D3pCFKS5p4WJUQNKsw5G8RY/s7JmJPdrKa73G7X34xFiEIGJSkSwRlUpQBoCfhUxIAJZXmd8PDAAVRTR97b6VhLLyBRYfA93MIWTnNiQGKaVB3xHipKguhDC6aUrbl8MWW0nVRtblIelN/PSK0JIDAsa3FHbzrlFdIx5YO+wmTYjHFKCkdNeohTCbTUCoK3fftEqsMVMrKRRqnh/esTmWkMVAUtrbePu0c321VGbfhmZs0KA0A+T+sJTZGYlb7qGHQkaEGtBufj9vEGKpX4WqRf7MEcaGnQYPEqTS44/fGHFIBsGJhORLUoE+XGEJuPWhwaFzy3EGH9NyeAr0XiUi5Y6UiKdMADpemj/P3ijw2OUxrr9+8PJ2glTAs9v7wPilFhnyT98TdIeCF5iSTZ+IjEWo4Lwe0jaC5iiEpCQ/z4QxLwAbNMU46+rfSCCOx6KRyHaPtTh5YWjDZjMtnYhKS4chJDk05c44LGbVUpZVMWpRN7eTt+0ZgjlTc/wCRndkH4gEsARo/7PGcLIV8TvW54fYggimuqwXoaWFTWSXLVIpUjW9okltL8RAJIsdeJO4bjvggjGWcEszszCqnOrwplggqYVIGjNTnFsJgIDOkAE6WFhSwHWMwQ+R9cIZJg0OApJyjeLm7s9uJPlE4mDIop8Ort4jlLHMeZoBBBHTxwSSYEEhDrN6ZQpSqsw3A1LPwrFzKZDKahcjU/p11Yq4QQRQyJWOUlyKvpzJB5Vr5wFSUhuWm8Fn9oIIqIMgRJJYH4sxcf0sCHjWSDcsVKJqLM5ygDgD5knWMwRMsDjkbQlqaxCpXMcozBDWgeGapIJO4D79o1JLtu/akYgh0IrZ+AJ71eZmKPCBdIFwXoonMPLSJ89czseG7lb7vGYIBEUmSyAksSHBIFzf5xWYtORWZqVB/p16iCCKatAiKZPoMjMwJ0qztyJEQjBlTG4DA+QtX7eCCPPn9rdEtGDPynoesRDFOpj/fn6QQQ1FNC8FimWEp9b8vqIp8fg1TXUgij0Or2rpGYIfx/wCYJlQqSU0UGPP71iaXJOld8EEdE3RbwPyMUWDkxmCCJ6IXV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03338"/>
            <a:ext cx="40957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70" name="AutoShape 10" descr="data:image/jpeg;base64,/9j/4AAQSkZJRgABAQAAAQABAAD/2wCEAAkGBxQTEhUUExMWFhUXGBkaGBgYGBodGxscGBwYHRoYGxsdHiggGholHBoYIjEkJSksLi4uHB8zODQsNygtLisBCgoKDg0OGxAQGywkICQsLCwsLCwsLCwsLCwsNCwsLCwsLCwsLCwsLCwsLCwsLCwsLCwsLCwsLCwsLCwsLCwsLP/AABEIALcBFAMBIgACEQEDEQH/xAAcAAACAgMBAQAAAAAAAAAAAAAABAMFAQIGBwj/xABCEAABAgQDBQYEBAQGAQQDAAABAhEAAyExBBJBBVFhcYEGEyKRobEywdHwFEJS4QdicvEVI0OCktKiM7LC4iQ0VP/EABkBAAMBAQEAAAAAAAAAAAAAAAABAgMEBf/EACYRAAICAgICAQQDAQAAAAAAAAABAhEhMQMSQVEEEyJhoTJxkUL/2gAMAwEAAhEDEQA/APcYIIgxuLRKQVrLJFz8gNTwgAngis2bt6RPOWXMBV+k0J4gG4izgAIIIIACCCCAAggggAIwYzBAJmBA8EDQAAjMYaCADMEYjMAwggggAIIIIACCCCAAjDwNA0AADGYIIACCCCAAggggA1KY2gggAIIIIAOWV21lZHyKzt8NGfTxbujxwm1tsrnLJWoknyA3JGghGcSXZwBd2HkLwiJzqqKxdGbkxtSi1Cxd3F6e0XWw+2k+QWWozUblkuOSrjq4jmkzN0RTcQkOVFvvdB/ZKb8Hs2yu2GFnsM/dqP5V08lfCfN4v4+dJe0Efqb+oNHYdmO2MzDslTzJW56j+gn2tyhUnotS9nrcEKbM2jLnyxMlKdJ8wdxGhhuJLCCCCAAggggAIIIIACCCCAAggggAIIIIACCCCAAggggAIIIIACCCCAAggggAIIIIACCNJk5KfiUBzIEKT9sYdAdc+UnmtP1rAA9BHI4j+I2CSpgZiuKUU/8AIg+kEOhWjyrEYwqDaa8ft4rZuIA/N01MKbQnEjVqaXPyiv7wi/rCc/RnQ+raJB3cB09awiJ5K686sfs3rEUqdWtQ7kfs8RmcFGgAYNf7rElDE2Yrc55/YhnDYwocAECjtx18oRmILtQtWlT1BjXBrLkPavCrCCgOn2R2nxGHXnkrIa4ZwrgRr1j2Lsb26lYxpah3c9qpNif5fp9DHgsmcB8/33VhjD4haJiZkssoF3B1dx6tDv2NM+oII4XsZ/EOXiiJU7LLm6F/Coi44H0PA0jtZGISsOlQPKGUSwQQQAEEQTcWhN1Cmlz5CsYRjpZstPnAAxBBBAAQQQQAEEEEABBBBAAQQRFisSmWhS1kJSkOSdBABLFH2o7SS8GgOM0xXwodrXUTon75Ue2v4hS0sMOnvCQfEoEAbmFz6fTzbG45UxalrVmWokknj8huikiXJHXK/iPiTQIkv/SqnmuML/iNiWZpL7wlXzVHDSyak62gMwXh0iezPQcH/EqYG7yUhQ1KSUn5iHV/xMRlpIL8V088seYP6xsA+oZvpXjraFSC2dJtLtxipinE4yxolAYDqznqegil2lt+fO+OetVP1Fv+NvSKvEo8QSNfvyhWeCDT0MFA2xmdiiw5c4jTMJ1jGVr+UbS5buSQNz2vX7rCJslQsfYEEKzpJc5SVDeP3jMaJ4EUSMU6S7C5qQSRpWukYw+KDkuoUd8wHnSvKK/vCfifWtX5RPhcKHUMwS4ANHvur6tGBqNfjQq6kniQC3nVuYMSqJFSEnoWY2t82hAycmYML2oLUeISg6KA3fTjABdCYkhv/TO+pGu8uKE6wvj5aknMn4W+JJcX9+cV0txQivAge8NypkxALJLdPUO0AiwkozjwgmosHHPhDqcKGqsP505wjgtrKJyqUB+lxZtLQx/iwTYJcaJbhY6vw9Yh9vAG8vCFNULSFg0qQRua8dp2Y7VzpZHeEt+oVtr9QaRxa9rkgGYQ2/Kl3pSIpmLJdmdmpqL0L/OKTktAz2zCdpCogInguXYkO/I1HKLSbtactLUG8pvyJenSPnVGMKioZyk0ukm2u8R0myu2eIkAJUrvZembShbxX11pWNFyXtCSPUjNIDgiN04jkfvWOZ7M9pJWJdAZEwAkJJDkasdWi2/F6PGyp6JbrZf4fbExH8w3GvkbwYnb0zM6TlH6WB86RRysU1PvhDUqaLgwdV6Ds35LxW2JjPSwemurRlW1VjxE2G6hMVE1Q0cj6QqrF5jW0So2W5UdjgdsS5gqcp1H0MSjaco2V6H6RxaMY3wxIZ610SKmhP76QnAFMtsfttWcGWQw0383hrBbfDNMBfeBfppFHI2e48amL0aF9sbTl4VNBnWbAkW1PAdKwrjoM7L7afa+TJS6krcvlFKt1oLVjzntJ2onYl86ssrRCbFtTqevpFftPaKp6s625CzcBpFZMXmUSbCKSRDk2blW+58wN0JrU5J8o2nYj3hVEwvxBMMknUv7++kbTJrj5xChFOekThLVI0/vENjsjChq8SSpn8r84lw0rMoOacIutobOCAkpIKlAUJIIpuPyeM3IpJsoDLKrsAeHWNRKAHzMWOKw5DUYcdeNYqps9pg/lI+IAuRUhvQvSpgTsdGWd2Li1BGUYFag6UKLM9N9uESYzaSik1yklRZAfo+lHD15QmNozAlSApTO6qkvxr7hrQ8CokmzshZYyncUqtb9J3RiIBMSa5Som5NyYItAckqURlJeu4cWETYdKmzAKBBAH6aVa3Lzh+VhVAA1J0TS1nYg8B9vDa5KUpZw+u59RUtGRVlDiZqiXcO54RonPwiyl4VK9z7wfpGxwgFH5AAlxvBMSmFi82asiwc3oatbreBKQAKEq5kAg8IYGzzofO/sIxNwiv19L/frB2QWRTpChQ3606wupZF2Y7xDS8NMAoXHKNe4U1oTkthZvh8XYai1rftGyMTwRrUpS/1+3iMYY7i+63vGsxJAbLApphYyWWzhjTxBraONY3VIGXwKGYUKS9RXfqeNIrAsggjkxo8MheYsQpJAoS3lSKsBmViDLUFIVlUC6SAxSflrpHZbK7YJWEickpVQFabbiohnG+j68o4kmocANrwO8fOJEVspy9CKxUZuOUJpM9aTOBqCFD9SS46Rk4shgN0ecbL2wuWXDs9QRQ/1D50Ij0XZWKlYhAVLWxspKmdJavStD843jzJ7MnxvwO4XHqZgpgWcfdukOTpaWGQZlKG8ADjW8LYbDSwSSQwuam+g4w1jsTKCcoYWcD2JY+TxMuRXgqMXWTTDqQgWMxegApx5+UM47a4lpahWa5Xtzb2iHD4lCJf+WA7EuWJ6nQRy82WqYspSt6mvxOdwa5DuTYOIi1J5LylSL6ft4oSV+EqIZCHsT+Yj9N+bDe8cdtSapZzLUVKJq54+0PbU2auWzrDkA6v6+3trUzlFw9SC4dvyu3MWhxa2iZXpiU7EqLjQ09InlKAoRTXf0iEJAc+8LzybRdkgNeZ+X0jOHuW3/wBz8oxLlc3hqXLp78vpEuQGQRprwhnDYQrITck7vlEmzMCZqmQH4mgHXpHcbF2bLkpzE+Jnc/8AxEYz5qdGkINs02VsBMlL0VMJBZgydw56lojxeEl94Ekuoi5sOTCN5+0pq6oAaoobaX33ionS5y1FSXG+7m3iJIDAN1fW0YyebZvhIT26hMxfhHhSSHsSUsNQ5qD4uBjmsWUuS5zEncaanfUx1GMx1UyUgMA5UWNNw0JJPGpinnYNI8RCUJZvETmPqOMaw0ZSaKZSVMnwkjcGBo5e3pCi15ktkDu+ar8uUPYmeoskK8IGict9LmkJqLcIpy9E2aigAA9b+ogjUtBFKQrJZKAEgjV28T3DbjaI+6SmqgW3M4rvN/u0LJmt8SjS75WPGt+kaInhX+opuBAjnfd+UGRwy89nO5nYcD6iN5stf6VcmJhKRjMtmPEFj5gV6mGhtQn4SQTvHqIiUpeQsnRLm5SkIUxarUZrCtr3g7lY/KRxLD13RCnFTFGhY0NXv5OeUaplTCS5vy99IFPGWFk4Q9N24E+0SDDMQ/qlv3MaypKRTLmPL6Q4hOamQjc7ed3iVFydIKNpWYUq28pNBW1KwKwjk7v1UI+o5GJ5alABmAB11HAkhmf0iRWKd01eu+vlaN+q8sdFLj9mP8KweBZvOKubs9Sbgj5cQbecdYnFFq5jzf5wtMALhLgCt+tDeFJNK0Bz8stra0Sy0El7g73fz5RNiEVu+8EMehZj5xvLkJTTxDkQREqVAYRIA/Oq+rEcobw6WYgpBFQXKSCNQQ8ZksbB+NrdYZVIcOHfmG++cDnWxl0ntDOIAVlCRdISA530Dw1J23LBGZKi2jADk5Nukc8jDkJ/KN/1prGFs7d4l9KRa5ME0joZ+10zAQvMhOoSLjduHrG8nHZE/wCXkA0daQ3+2hu968THPhaW4DmB0Jp5R0vY/YwmqyrkTCk1TMKVZf8Adm8JHFvOCMu+BiYXOxCghAClmyQUglrtmIeg0hLaGz50usyWUB7qIDnmTWPRU9mQhQUkYcEVB7lBIaoIOVwYsZmzxNbvxJnM7ZpSFM7OzpLPSOiMMEtHkSdlTZjZJZU9RlYvyY1jVWxZ4/0ZnMpP0j1wdmcI4V+FkFQLg9zLuLH4YdxMl/7CH19h1Z5LgtirVRSu74qBHo0WCtk4eUHM4rNyydeX1jvDhR9tEMzAgxnLiztjijh8Nj5aCAjOeYYRZy5qFB1zkjgCH87x0SdnDefIH5RMjAp3A9Ixfx082y0mcyvHyUDwqozlgSeWleEVO0O1LApTLzGtVKb0S1KamPQfwCf0jyhfEbPQx8APAAOeTsPWCPx4RDJ5Ni9vzVmpSnglgOqba3vFTNn6qVXhHcbTTiu8UE7PSJb+FRylTcQlZDv76xzE+XiMxK8LM3gCQct7eFBJ6mKbS9/4Q8FWsk292+UZyMK/fnDS8YsGuBNGfNKUlx1GvC0dTsjZuExEsKMoS11BQTUMSL6g3fjDirDJwpljcOpEZj0Q9jcMf9P1P1gjVQ/IZPHSok2S5vQ+dXibOkH4QSOD+TB2haWEinxDe5HyeJFyT/MT9fXfpGLZRMmaDQByrc/uTD0mYEhzfdUm3kBzhGXgVgUChvOVQ9WoI0WlYFmrr9+sQ0mLBafjHYJl2BrnGl7H942G2stGb1PV6RW4TBlavCSd7JN+FXPSsTqlZS0zMlz8KkqD9TStfrA16Bj0vGqXZ1dPkH5eUMS58wBLhEun5lpJ6pALXGgislYoJfu2sxuxe4outIkwpDkVYVYANxNuQidPAFnKxCQoAzFEPXKkcNC9OLcoaG0gmiUeE71Al4qu/QSyaPYAAKfUEh6dNY2UlJSAAQQHL1A40Ymp9Yvt1QywVMdy6kPuykcdIgmTEXJJ/qIobaAN+8KIlg1JDNUJD8yasIZlyUguVKJ3UN+Qf1jOcovKEzWXNJNA+6tG6/LjD+HwTl1eT+7XpEcidKRYEf7R/wBnNtYa/wATQGYmr/l9amkYSk3okYThkixHX6vGqpwFAoHgK/KI5m10sxd/6Hb1HvGqMUkuyrVbKAKHUm0RnyMycYSQwI508gRURoMWoVFAXtUn3pBOx4fIhQUrmWYgMHqw6RvgaJDlLsws28pehOlW61jVRAlwG1pshfeIShSw7BQzHWjgBtNY73sz25TilCVMR3M4syFIUQp2qlaaNzZo8/CsOylYgrKQ2bu0AsCWYud5FnqY9B2RsmRJQ0iQEOA5yoSovYFjmJ50rHZ8dOgOjmKIP+n/AMf/ALRJKm8U9B+8cNtLHplnKSSXokEP1cgb4rpHaSUFqT4ypIq1SOjv0jV80Y4YqZ6j34F1QhtHbUqWHUsCPKNo7QmKJEtRQjR6kl2cl/CNX1iu2htPKAnxLI+IupIdg4bfRn3xivkdn9qKTPRMT26w6aglX9I/eKTE/wATEuQiSSN5LRxE/GlwZaSEkeJSyVV1CQrQPw1hFaAVEPlU9modXBsHEV3fkdnej+IyzaSBzWfkIdw/bWYuhloY3BJPpHmKnTcEQzhsdlgdvQJnqeH7QqFUy0Dk/sC3pGJ3bKYC3doPUxxuE2kCBBicV4hGXaRdo6bFdulpp3CD/vI+UU8z+Icx/wD9dH/NUc7tLE1EUsyZ4upjWLZLO2X/ABGmi0iX5qjCf4mzdZErpm/7Rw800iA2h2xHfq/icv8A/mR/zP8A1gjz4mCLTAuRgEJHimkcHoN9f3iAz0yyFJR3guSVsORpWITtFKj8CfL24/WNPxRYlICW5twFbdI5Oz9CtlzJ2qWJZJCv0zCSBwcA+UI4jHg1dfNrVsxS0Ly5CinOt1CpGUv18R9vKFsVi0FRJSo8HbrFttqqAlO0FMcpUbgFJ4Dc5iP8atRAr98TYxFKxRJICUgcjY6Xd4nTPAOXKOYd33HQconWkGh/BYbOfG97Ek037iLWiwVgkpDEJI4pDnkSLawhgMYrxqBFNFAA9LFuZibD40vnWwTdypnarcYqMcZGkPTpfgaiUmzKbkxoDyaFMJhyokVcAkZ1sPMBmbjoYawGx8RjlDunRKesxQZI5B/EeXmI7rs1/DxMsrVPmCYbICcyE5QzFTEEqNXDtW5inDsOjz1WEmCv+WlLOklUpX/GoDcbxLLlE1VMcltS3MaHmCY7TbX4bCTFIEqTMNSQfEUE2BD5UkaUB46xzO1NvImASzLTLAIKQhAoQmtRoal21VdoxcYJ02TSJsDsySsHvJksK/SFHMxpUA3tp5w1PkYRFMqphJLsVhvbfviXYU7ZwYzRPE8JdSylJCQdyQXCaUoT5x6L2Z2JhMTKRPlTFTZZKgT4k1SSCGLEMfrrGseOLWGOjyT8KlUxMpElImLPhQpQSpV2otYqdLxpIRiAtQRgMR4Tl8SCKu1AAQS/Qb4+hk4dKAyUgBmFI18Ny1N8ax4IrLE9niWA7M43EEqVKMhDsO9/9RhchKSHBPERd4DsTOE1JmzQpCfhSkZXJF1Aklg5o/OPVVIG6KzH7Uw8laUzZqEKUPCCdLPwD6mkadIbZLsrtg4bCEGWhKRNFwqUULLMoKGdKSpNQcwceUT7bxCMNKVMWCWZkpqouoJDDc5DnQOY53tZ2/SlPdYaYxfxLbTckHUlqty4edYjaU2YsFSiql1KUVe5pwjmn8lRtQV/nwGxvHIUuYpQST4yR1PFqwl+DUhCsvxqJchI8virXWvCNF4of6jcqHzjZO0En4Ryr6sI4HyTY3JvYpNwC8oTUBwVM2YszWPNyan2JuEmH8t+JLD2eJV4hm8SRwKv3rr1iPMpdRTjmZ25PApN5FV5FVhQooFhwtd4VmzkhKgU+KmQ1o1WIoPTURbS8PNSjvFZSDuNS1Hdg4p7w1h0GYQBLCiaigo2r0AbnGqlKO1YZRzCcQ6AGIq96F703vbrAqWXA8q/deF47bC9ng7ES07yX4b29HgxWxN6UqA1SlVG5pjWM5L/AJY1fo5DDYggsHJc7vn84Zxc5QNQQ1HNnZ2ffwi3OxZSSAUEHfUBuptaJMRsqQlAc5quySQGtVW5vPQiNHNbeCzmZilKUwCir9ISSfIV3RPI2FiFF+7yh7rUE+blx1i1XNKQMgSh3dQtS1bU+VzDUjaEzI6piVJoACmpdujecTHmTdJCWSvHZKafimSk8iVewA9Yim9nGDCYSX1QPko0i4OOJCT3ZSKE3ct+rQcWHWGcTi1Ll+ALcVPgLNvBeNVIdHIns7O0KT1V/wBYIvVTJgv3j8Qf+sZjRPAji1BAdLLJ32FeQiH8XlbKlIGhLkjjWJcSgymBJzEOXcejW4wlLnqOhUEvTT+0ZqHsdDK1qJClc2/Z7NGqKq+Emth92h/B9ncTNPiSqWCHGdx5A19LRf4DsJNBrNpdVx0cFzDwgK7ZvZabMDqWlL6Cqg/CnvF5gey0uW6VJXNUzgKUpArrRPz66w5huw2hmun9AUpibO9TTc14Zw/YuUlwVrWpxUqIAbRkZQAzabrQqYHNbPwM8zkSpmHlplu5SFJLsDXMF/FuzKANrGOxn7NwuGQZyUhPduFKLLDghkhGcqdTggBQuCd0PYTYktCchISVWILKdqs9zc1eI1dksOpbqnTi7/mTpoVZacqawO/CFZk9sEJ8ctKQSABmKirg6WGU0tFHtLtjOlSe6zd0itQolZzFRIzLUpaanhcAMIxj9mYZCkmRigJczLkJRMmLLgO2UDwm784sNh7KmGafw+HSU5qz50gLWt7qQVBpaaUDc3Jg6tqn+h2chgj+IWAZgSlT5iGJY0autb1tG+1kyZToSKFPFSidCS1RruJjotr7Fnpmry4LEYhdsyZfdy9PEhqFRu4sSRSw6zYXY6ShSGklcwJT3icRMR/lBYKi0tKSlagpIS5HJVIIcfXAkjhuy3ZvE4mWpSJKJEmrzlp0ArlliqzxoOMX+y+2Rw2Fly5SP8uWlk52JNSSo/Ckkkku1eMeh7QKUypgmTMqMigVFQSEgggqzE0Au8eE4vsPjkSwqQvv5KkpUFoUGI0LGrelYuUX4Gmkej9h+2+KxWNmyZqnT3RUBlR4cqkB3AF8zdB16HbO3JOHLzZy3UCBLHie9coSw3OS1I8U7Iqm4ZSznZRZJKVeKn5cwLNwi6Kps+b3igqYaVOtNTZmHKmsYP5FfbHLJbvRebb7fTZjJlrMoaAEZif5iBQcI5zEYuYQM+dayHcAnjc6c4sEbPCHUtiVMSdxJICQ1AkMW4hzpDCXQHQBmN1KIKrBgH3cozlxOWZNsKso5+zhLAWpzMUHJJDpO4VYa28xEX4RYNhYGzmup3eesXCMJMKguatJIdgpiC++gt8qxWYjDIEwLXNJIbwpSE1HnrwiHxzk/SChSZhVq/NLGpD1bzif/CyoVWEvqEgCtqk1pFnnQqqJZJtVxfiaAcoziWNHU7fCFBTU1JBV7w/oOssfUpVbDQpTZs/DM4O4sHi8kbEJSVFLu1CQPJyzW8tIkwYoCo0bS3CrD7eFMbtdSfhWwCm3mu/10jFyjdXf6FaF9oCd3eREmtgklLAVOYqCmPK8T7EwM1MsiaZRU9AlRoNzFgaveNf8QCg6iCDSxrSnKI8CkFZBYBQurxc2eKXP2XVr9iU7LBSZtbmuoJA5AKPDURHI/EFTgL5ABhpvLfKJRhpUtQOcl/YUdKbdSDE0rbBAa1quHPMJoOkapcfnf9mhjDbLmEqWsh9zk0DG++mm6N52zEFgtRU1AlylPUXPWIcTtEBLpLiwAr9194pMdjJqq5stLCxs19YTlxxpbE2i8mTUJZBlIFWBCE8WffEeKlyMpSEpStmBSAlQ5Ea/tFAcWtXxLcC6WFW0eFFqKlVBJOoZ+tIr60fCFaOqw2L8IzkpW1neu8OaiNsRipi0kS9aKUqjCrlI1LO3N9Io0YrLVVSzJAIvd/eF0qW2YzClzrqDYQlzvyPsXJxn6nza3HtBFGraUxy6Eq4n9oxG65VQrRb7W7MSkEL2nPTLKkqyBC1VUNySFMkUBa5br2XZDYGHl4dLy5aVqr4M6gQapOZQCnYi9qiOynSQqpSkbqV9uAhebKAo1Y1ZVHFz9roTjEYYSlHOCrMkEEDKS6gUgCtCH1EXCwGDDLwLH2LQ5iUkcISmpa584QCuMEwhWRaUk/C6MzW0zB9ddYSOPPw5kkhkqKWzZzqMxyBqli5oaFqpr7VYU0TiElRByitTVk2LPbrFNhO2Dg99KzFwGlozJBJokqUWKq2YHRjAIgnCUtYnYIrM1BJK8xXUgBRdasmY5iGZq7qxrisVOWhMudOCJZBUrxFSqkkBRdheozFmZqCNdryZhmzFJkB8ygZi5hFXZ0ue8agACQ2goA1Fh5syWjMZgRLqggJSpzqlCVE6EBzuL6gpgdR2axcsTBLkyZk93z5Tly0dyvMlCQ2a6nc6R6tgtnYwYSclKpEicsKMruiVISSPCVqKRmUTdQT0OvkWC2iidgZ0uYmUuQiYVy8y1JWmbkYFksMmUkeJTE7zHTdg+32ITml4qSlElORMkpEtCUsD4LpCgWDZRSsNNLY8HovYvA4yXhv/AM+ambPK1GlQlLAJSDR7Ev8AzcIfx85KQSpQSkXJIA6kxwXan+JswKSjCd2BXNMWHfTwB2Ic3jh8Zt+fPmEzZ5U9CkF0/wDCiBzbi8ZS+RGOFkTkjpu2/bIBaZGFnHMC61IYu35HNG39Bvjltr9qZ+LVkWpKZQB8KVpA4MlLqJsK20hAy5adCBV/EA5N3q5L7zuiXEYhMsiXqbAn0pqH3xzy5XO9v8EG8psnhCkBqAEpDfqINSTW9eUbYXEqzDI5Sm4DADeSXYm+r1MYMlZY5Ad+ZTAPXV/SsYn7QC1CXLTmU3xEszAfDuo8EOJv7pAo5LWbNIKVKX4Q1C1SAQ4BtVi8SJ2kGyoQAS13JO8uBfl5iFMJgsRMCTLk1fLmU4SAKOknq5qecXg2fLksMzmmYuSp7kkkcmDU0aNY956wirsogpSjlGZyPEpYIYVsCKAnnrDWAw6JdSnMom5+Q4RezZeHHxBRFKKWoilqP8q8Yo9rYspmJV+DK5bKCgmVmIsQTQ+GjF+EbuNIdk5musIcFRBUEuHazmtBWK7aeMAPdirDMpQcCn5beIV9ou9m7TlLSTJKaXACRbhYt8ojxJROSsKSCKi+hY5g+/lGUuNT8g/yVCJyViimAahozVMVW1JQJeiagNStSbvzjG0yJExg+R3Sb1YMH9K8YRxU4mt3dTUd/wBn9Y41xuMiGvRmVNWAxFA9T984m785QaguQx409q+cLbEnJWpSVuPk3HhF4idJom7B+G79vKDkSi8oXU2wuKKSBRzr8omOJNcwCkmyuXK0BILZW1axDwnMnEBmqLN89IwTbeBdnoxPlpJIQCk73JtwJ+cLTEEfE54kBqfftGUbQKFEKRyI+E2purSJcHj/ABEKUQrneNZOW3+imytnYwah23Wv6RCjaiQPCFPwGkX0+YDUy0roQ5Sk06iFpMiQWIlI40A37ouMuOs2C6i3+IHwM5di1XI92tSMEzCSpUs7yHANDu84cM+vhKgNBQimlQWiRIQSDNXMLEtRIH/iAbUuzRpFcb8jwxGVKWoOEEvqASPQGCHFrw4LZEj/AGogjRQ4/YdEe7I2jh5iihM5KlJ+IJLgcCQ4fg8VO0NvyJZypRMmX8QSAgGgCXUQ5L6A8WpHPzcGuYoLm+JIA8KXSkGtcxNBRqV5Q5gZICSZhbUB8zVLVId24R1WXZV/4xj5q5uXCypKAqWJZnEuUl85IlqOZVmAIA3mE9rYpaJROKnS/GMikpUZSQC+YoYKXmy6E6Uy69IvFaIQOZ+gjz/ttsZS5yJy1nu/hKXYpoW7sKDVZzpe7xEnSsTZz8pOHw5aWlE81aYpugSVFgBvF4s9kTZyZU2al1lReWjMQzKIUcoWyk1IDh3HAQlg5qJSSJYeYxBmKOYgVbLRkdL0is2goeEZs9AmlWAfQ3vGS5bwTdhtSZipx8QUlFqVua0FozhNnS0smYjOXUyisjTwgJBDkq4xlU9QTlyqoMrgHXclwBzjXDYcpNGSaUuo+RYcgPOB8jHkaXLzsCHSFE5UEIQkUpud3sOsMlpnxqcOSEoBKeqlXPGkKlCfFUqAvbk1DG+HStdSkhNGSKBvvdGL7T8k02PdwCHCciQLmu6rW6741/GSwkJkozEXU1eYUCwN6nhEsiWVyspUPFQBFN1Hc1vpAdkhIyanR3UQ4LZd1opwoqiCWkXW/wDSB8zTrG2EwomTfCnxl66gcVG3RoeGzEJDzFAAMyRYcS1q/wB4ewZumUlgbBmc8RuprFw4ksjwPp2UghlqKgwZCeWpuXPKLTZ2BRLJKJaUEtQAFdN6j9SYj2ehgBMUVXJy0rp5ANupxMSfik71ZB+V3fyI942ikgZLMxwqCtzrR/RorNoqSXIJLB2KmJf/ANtYWK2cXYCjXP1FYXViFFSQ9KqPIfPMR5GKcnoEi0QkBm0tXhu6xrOmpy3YjXTk2kKoW9fKM2iRkAyLc5QCXClJDF7VLVPOJZuOWk5ltkb4hoA3xAv52vGtASa1Omrb9PsRkqL7he3H79IaYmil2hLlT/D3pCFKS5p4WJUQNKsw5G8RY/s7JmJPdrKa73G7X34xFiEIGJSkSwRlUpQBoCfhUxIAJZXmd8PDAAVRTR97b6VhLLyBRYfA93MIWTnNiQGKaVB3xHipKguhDC6aUrbl8MWW0nVRtblIelN/PSK0JIDAsa3FHbzrlFdIx5YO+wmTYjHFKCkdNeohTCbTUCoK3fftEqsMVMrKRRqnh/esTmWkMVAUtrbePu0c321VGbfhmZs0KA0A+T+sJTZGYlb7qGHQkaEGtBufj9vEGKpX4WqRf7MEcaGnQYPEqTS44/fGHFIBsGJhORLUoE+XGEJuPWhwaFzy3EGH9NyeAr0XiUi5Y6UiKdMADpemj/P3ijw2OUxrr9+8PJ2glTAs9v7wPilFhnyT98TdIeCF5iSTZ+IjEWo4Lwe0jaC5iiEpCQ/z4QxLwAbNMU46+rfSCCOx6KRyHaPtTh5YWjDZjMtnYhKS4chJDk05c44LGbVUpZVMWpRN7eTt+0ZgjlTc/wCRndkH4gEsARo/7PGcLIV8TvW54fYggimuqwXoaWFTWSXLVIpUjW9okltL8RAJIsdeJO4bjvggjGWcEszszCqnOrwplggqYVIGjNTnFsJgIDOkAE6WFhSwHWMwQ+R9cIZJg0OApJyjeLm7s9uJPlE4mDIop8Ort4jlLHMeZoBBBHTxwSSYEEhDrN6ZQpSqsw3A1LPwrFzKZDKahcjU/p11Yq4QQRQyJWOUlyKvpzJB5Vr5wFSUhuWm8Fn9oIIqIMgRJJYH4sxcf0sCHjWSDcsVKJqLM5ygDgD5knWMwRMsDjkbQlqaxCpXMcozBDWgeGapIJO4D79o1JLtu/akYgh0IrZ+AJ71eZmKPCBdIFwXoonMPLSJ89czseG7lb7vGYIBEUmSyAksSHBIFzf5xWYtORWZqVB/p16iCCKatAiKZPoMjMwJ0qztyJEQjBlTG4DA+QtX7eCCPPn9rdEtGDPynoesRDFOpj/fn6QQQ1FNC8FimWEp9b8vqIp8fg1TXUgij0Or2rpGYIfx/wCYJlQqSU0UGPP71iaXJOld8EEdE3RbwPyMUWDkxmCCJ6IXV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303338"/>
            <a:ext cx="40957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372" name="Picture 12" descr="http://www.juntadeandalucia.es/averroes/%7E04700314/eoi/images/scotlan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500306"/>
            <a:ext cx="6072230" cy="4031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lakes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Lochs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s://encrypted-tbn3.gstatic.com/images?q=tbn:ANd9GcTAxzHguixX01ezvrIbzclOSCBBkWT7ohygZ8QYg_RDyF25Eid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285992"/>
            <a:ext cx="5857916" cy="4400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43932" cy="1785950"/>
          </a:xfrm>
        </p:spPr>
        <p:txBody>
          <a:bodyPr>
            <a:noAutofit/>
          </a:bodyPr>
          <a:lstStyle/>
          <a:p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Let´s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sight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  <a:r>
              <a:rPr lang="es-E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0" name="AutoShape 2" descr="data:image/jpeg;base64,/9j/4AAQSkZJRgABAQAAAQABAAD/2wCEAAkGBxQSEhUUExQWFhUXFh4aGBgXFRwgIBggGx4aGh4eHB8gHyghHyAmHBogIjEtJykrLi4uFyAzODQsNyguLisBCgoKDg0OGxAQGzAkICQsLC0sNDQyLDQ0LC0vLywvLCwsLDIsLCwsLSwsLCwsLCwsLCwsLCwsLCwsLCwsLCwsLP/AABEIAQwAvAMBEQACEQEDEQH/xAAcAAEAAgMBAQEAAAAAAAAAAAAABQYDBAcCAQj/xABQEAACAQMDAQUFBQMGCgYLAAABAgMABBEFEiExBhMiQVEHMmFxgRQjUpGhQmKCM0NykrHBFSU0dKKjsrPC0RZUY3OTlBckNURTVWSD4uPw/8QAGwEBAAIDAQEAAAAAAAAAAAAAAAMEAQIFBgf/xAA3EQACAQIEAggEBQQDAQAAAAAAAQIDEQQSITFBUQUTIjJhcYHwkaGx4RQjM8HRFUJi8QY0clL/2gAMAwEAAhEDEQA/AO40AoBQCgFAKAqOpdo7qSWSKwiiKxNse4ndtm8e8qIg3PtzgnKjORzg1TxGNp0HlerN4U3Ij5NFvZv8o1KYA/sWqJCB8N2Gf/SrnT6Wm+5FL36EyoLiyMseyVpctcCaJ5Vim7tHluJnZsIhZsl8DxsV4A9w1DVxtdKLzbq/DmzMacddDZuNAmslaawu5o9iFu4ndpYWCgnGGO9M+qt5VNQ6TqZlGauYlRW6Lx2f1H7TawXG3b30KSbc5271DYzgZxmu6ViQoBQCgFAKAUAoBQCgFAKAUAoBQCgFAKA8pID0IOOuDQHqgKP2NH3Emev2u6z/AOYlrzPSP/Yl6fQuUu4jZu5LskrFHbgE4WR5nJA9TGIhk/DePnVeKpbyb+C+t/2Nnm4GzpdgII1jBLYyWY4y7MSzsccZZiTxxzxWk555XMpWNDtpc91YXb5wRbyYPxKkD9SKkw0c1aK8UYm7RZaNEsu4t4YR/NxIn9VQv91etKJu0AoBQCgFAKAUAoBQCgFAKAUAoBQCgFAcabspZ6bO0VzGY4GYtbXqO8ZXdyYZpEI2sp90tww+IxXPxkcRF56L81/BLDK9JE5avNGoay1ZJU8kumjmU+n3iFZMfVqrQ6Rqx0qQ+qNnSjwZSrhNYgDbmk7oyPJusQjrmV2kbqDKBuY+WMfU1boy6OrzzVrpvmV634mK/KsyMm7VuRtk1Cfrggvsb5HaqsK7NPo7otLMkn6nNnice3a1vQ1ZZtx5a9c/O5P9tZt0XHkE+kH7R8LElAy3qx97GZDJ3/dhRIpYuGJXAAJ5HlUNWfR7X5SSlwJ6McYpfmPs+/A/SWnalDcJvgljlT8Ubhh+YNQlw2qAUAoBQCgFAKAUAoBQCgFAKAUAoBQCgIPtrrf2KymuNgcoBhT0yzBAW/dBbJ+ANAcqTRoXZpJkhmmkwzsY0weMDauMKuBgY645JPNQOTZZjBI19R0qyhUu6JCCdu9MpgnpyuKxq/ENRRI6N2Wt9RsonlM+WXBJlZwSpKl073ftVsbhjHDVXf5c+yl78jaMFKOp4g0iGwmjtodVu4pZOEiJWQfDKbNq/XGaxOEaqzSgmYyqLtcm4dUv4o5JJbiwaFJu5ElwWgMjADdyC6jxZXGP2GPAqL+mUpq8W18zV1XF2MF/os7Pv/wMhcjIns75I2Oec7gImP1zUkMHXp9yr8V92aOcXuiQ7M2esxTpn/JSQJEu7lZZFHmUeNAcgfiLZ+HWr1NTS7bT8iN24HR6kMCgFAKAUAoBQCgFAKAUAoBQCgFAKAg+292YrC5cRCUiJvAyllORg7lHJUA5I9AaA4dbwmyFoWdYbeWNpULg7pdoVEaQ5HvByypnwqq554Eco6EsZK9jBrOtpLFJsuVYphuPIg7lK5MQJDAY9/61qo+Bs5XW5nPtXvLmURWsMKFs4Mm5jwCc9QBwPQ1rDCp6EVfGKlBzeyM1trGrRFiotDucuw2e8x8yeDny68AADgVM8ImUF01S8fh9z1pPtMubMPbXFhHNJLK0qgScZkJyAuHyN27z8zWyhl7JYjiadSLqJ6G5J7U9StI1xYW0VtGioq7mJUABVGRJ06D3a2cWiOnjKNSWWMrv1Owdj9SmubOGa4i7mZwd8eCMEMVyAecEAMOvDCtSyTNAKAUAoBQCgFAKAUAoBQCgFAKAUAoDT1XVIbaMyzyJFGOrOcD5D1PwHJoDjvaz24AnudOiBJOBNPgKPLKqSAB8XIA8xQFb1nsHcTWsup3t9HM42eGJxJkM6qF3g7F97gKGHSgIXSNPSHU9iDCrGSMnJ93HPx5rNF3ZR6W0oNeKLxVo8wUTtRPt1KA/h7vP9ck/oahm+2juYKF8HNc7/QsfbBAbObPoD+TKakn3Tn4B2xEffA6x2d7aWUdhafaLyBZPssRdTKu7PdrnK5znPwqsepM59o1if5Np5f8AurWdh9DswfzrVyS4mVFvgeD7QYv+qagfj9il/wCVY6yHNGckuRkHtCtB/KLdRD1ks5wPqdhArKnF8RlfIl9G7SWl3/k1xFKQMlUcFgPUr7w+orY1JWgFAKAUAoBQCgFAKAUAoCA7b9qotMtWuJfEfdjQHBkc9Fz5DjJPkAevSgPzVNqtzrF9E92WeMzxxsFBCRLK4Xav4c/Hk45JxWsnaLZmKu0jrnaS3a3jZbK1twsUJkcvBuBAyAigY3MdpJJPAA67qpQd32mW5Ky0RXLOKxvJFt54YYLiQZinsXHdzYw54A8JBXO2Vf2eucVI3OKunp4mloydnv4EZ2ksltNYQZISWAYZz1PIOTwMll/UfCrGFnfc5nS9Juk7eDJiWQICzEKo5JJwBV48rGLk7LVld0bsy2qxX86qNxZFtmbjJT3h8MpgemW+Fc+tWtNHscFhnCgo8f34mFdI1S8C2cls8WGHeTOpC4XzJ6H18JOSBW88THLuQUOjI062df6OzaVokFsipFFGu0AZCKCcDGSQMknrXOcm9zsqKWxKxx5oo3DdjajtM1MqdyN1DHPaFa1nTsZjUuV/Vuz8M53MuyUcpPH4ZIz5FXHP0OQfMVpGpKOxtKCluSnYXXZJhLbXJBurVgsjAYEqsMxygdBuHUDoQenAroQkpK6Kco5XYtNbGooBQCgFAKAUAoBQCgKH7VfZ+2rJD3cwjkhLYDAlWD7c5xyCNo5+f0A0+yfsvFvpk9pNIDNO+8yx5+7ZCDEVJwTtZd3l7zDpQHm07S9z9zqO21uF4Jc4imx/OQucKVPXHVScEcVRqUZRemqLkKqa1MNvrlgjt9kjWeZuWFnAHZs/iZBtHzZgKwqdSQdSETJcaZaavawyzREqy70JOHTd15U/DpyOBWqlKnJpG1ozV2QX/ois9wJluWQH3DIuPlnbkD5VJ+JnYiWGgncvNhZRwxrFEgRFGFVRwP8A+6/GoG23dk6VtEbFYMn1ayDbgqWJFI34mqxFkDR8uGGKTehmK1IiYc1TluWlsQGk+HXhg8Sacdw+KTDB/JsVbwz7LK1fvHRKsEAoBQCgFAKAUAoBQCgFAKAxzwK42uqsvowBH5GgPKwqikIoUY6KAB+QoDm3ZOKQ6XarE4jYwp4yu7aCMkgHgtjpngHkg9Dzp2zu5dhfIrHvsVJdSW8M89wJVlhDFTCqsrHnhlIG3HkVz8aVMqbSQhdq7ZPW9yj7tjBijFWAPusPI+h/5itGrG9zNWDIFAbEb1JFmjRsLLUikRuJ5lmrDkZUTSY5NQslREdiYvtGoXd4B93Ei2kTfiKnvJiPgHKrnz2mr1COWBUqyvIv1TEQoBQCgFAKAUAoBQCgFAKAUBiu3wjn0Un8hQHOdAk7vSYW/DZK3+q3Vzpa1H5l6OkPQ2uxg/xfZ/5tF/sLWKnefmZh3URfaXS2F7b3STvBvAgkdcFQWP3JlQ8OhclDyCN6nIxUtG0uxIiq3XaRLPqsluwjv4xCScLOpJgkPwc/yZP4ZMfAtWKlBx1WpmFZPclwagJj6DWQeu8rNzFjyWzWLixXb6+lvJGs7FvF0nuRylsvmAf2pT0Cg8dTjFT0aN9XsQ1KttEXvQ9JitII7eFdsca4UfqSfUkkknzJNXSqb1AKAUAoBQCgFAKAUAoBQCgFAaHaCXZa3DfhhkP5KTQHO9QTu9DZfw6ft/1IWuetanqXXpD0JDsQ+7T7Q/8A08Y/JQP7q1qd9mYd1ElqVik8UkMgykiFW+RGOPiOv0rVOzujZq6sbvYy+N1Z93cAPLEWt7gMAQ7JxuIIwQ6lX/jrpxd1dFBqzsaN12GMXi0+4a25z3LDvIT8AjHdH/AwA9K0lSjLdG0ako7Eew1aLh7KC49Wt7kLn+GUDH9aoXhuTJVX5o9JPqTcLpmw+st3EB/obz+lYWGfMz165GVOyN5c/wCW3Qij84LPI3DPR5m8ZGOCFC9TUsKEY+JHKrJlv0nS4bWJYYI1jjXoqj9T5knzJ5NTERuUAoBQCgFAKAUAoBQCgFAKAUAoCE7btjTr0+lpMf8AVtQFP7Sp/iqVfW2C/moX++ufD9ReZdn3H5Hj2ejZaG3Jy1rPLA2f3HJH5qwrNdWmYou8SzVCSkdo0vcaoV6JeQbv/u25A/NonH/g/ldw0rxsVa61uXmrBAKAUAoBQCgFAKAUAoBQCgFAKAUAoBQCgFAQXbz/ANmX3+aTf7tqAqvaf/ID8e5H5yRj++ufS/URdqdxnztYh029a9IP2O62rcEAnuZV8KSkeSsMKeOoB8wKtVqeZXW5XpTyvUnYpQyhlIZWGQQcgg9CCOoqgXCF1+XZdaa46/bQn0kilU1Yw3eZBX7p0WrpVFAKAUAoBQCgFAKAUAoBQCgFAKAUAoBQCgITtwudNvh62k3+7egKd2obOng+ptz/AK2KufS/URdqdxl61zU4IbaSWcq0O3xDAbeG4CgftFicAeea6BSKJoPs6mSEyRXc1lJKzObdQkkUIYllQI495QcEg8nOOMVpKnGW6NozlHYm9D7EOk8dxeXkl3JDu7oGNI0QsMFti9WxwCTxn1xhGEY7CU3LcuVbmooBQCgFAKAUAoBQCgFAKAUAoBQCgFAKAUBHdoot9pcL+KCQfmjCgOca7MX0TvB1+yxSD+ERyf3VQhpV9S5LWn6Fp7V9iYJomltoII7xGE0MqxqCZEYOu4gchiMHPrnyq+Uye7P6st3bxzqCN68qeqMOHRvirAqfiKAkaAUAoBQCgFAKAUAoBQCgFAKAUAoBQCgFAKAUBiuY9yMvqpH5jFAcx0q37/RI4x1ex2D593tH61z5O1S/iXVrD0L32Ovu/sLWXzeCMn57Rn9c10CkVm612HSdQmSdiltdJ9oQhGYRyghJhhFJCsNshJ43F+eaAviOCAQQQRkEdCD5igPVAKAUAoBQCgFAKAUAoBQCgFAKAUAoBQCgIjtN2jgsIlluCwVnCLtRmJYhmAAA9FJ+lDaMZSdoq7NLs/27sL1tkNwvedO7cFHPyVgN30z0oYaadmQfZFdtqqf/AA5JY/8Aw5ZE/wCGudW77LlLuI1NGvrnTDJbpavc2pdntzEyAxbzuMThiMIGJIbnAPn0FmnXjbtEE6TvoYJNKkaO8urzabieB0KqcrDEFbESnz9WPm35mKdXNJW2JYU8sXcu/YhCNOsg3vC1hzn17taulQm6AUAoBQCgIHXO0ot5UhSGS4lK73SIpmOPO3edzActwBnJw2OhoZSb2MUPbiyLiOSUwOei3MbxZ8vCZAFb6E0FrFiVgRkHIPQihg+0AoBQCgFAKAUAoBQCgIrtPoEV9bvbzZw3KsPejYe66nyIP94PBNDMZOLutGcR1ZEhd7a6jjkS2AWVYxkxZ5WeMjx7WB8YzuU+oOTxatCpSqNwl2m7p8/8Xwvy4M6Ma0ake2rpb+Hjz8y9dg4Clmq5LL3krIxYNvRpXZW3Z5yDn15qZycrN72V/PiaqKjotuHkWGsGSE7bSlbC4A954zGv9KXEa/q4qSkrzRpUdosv9tCERUHRVCj5AYrolEyUAoBQCgNLWtTS1gknkztjXOB1Y9AqjzZmIUDzJFAVvs3ZSIjTT4+03Dd5N+7n3Ix+7GmEHqQT5mhPFWRuO6StJC6BgqqSGAKtv3cYPpt/WhkjF7KxxHNpLNZnriB/u/rC4aL8lFDVwTM41HUYPeSG9X9z7iX8mLRufqlDV03wM9v2/tMhLgyWjn9m6jMY+knMZ+jUNGmizQTq6hkZWU9GUgg/IihgyUAoBQCgFAKAUAoD8+yzzGXVmGxNtxNh3GCrFyDggFsd2FxweSuPhycdGm69NO7b3XNcDqYb9Ls+vnfhx2t6mn2N7SyWGO8Q/ZW5eIHJgJPvp+6erL9RzmupXw+dZluW8Tg5xh10Y5VxjvbxX7rgdhtblJUV42DowyrKcgg+lc1q2jKCdyne1e8ZLaFVYqXuFO5eoEYaXI+IZFqxhY3mbQpqrNQez38krv6G/wBkfaPKsajU4mjQ4CXYA2tnoZUXPdZ48Xu8/s1LDFUZzyRlqVa2HlDVXceD+x02OQMAykEEZBByCD0IPmKnK56oBQCgKZr032u/jtxzDabZ5vRpWz3CH+iMykevdGhvBXZ71TVZLcu8kJaBQD3kbgsPXdG209eBsLk5HGeKErdiuQailzqMiLdywo0MREW0RM7BpVZfvY+8yBtPhwfFQ1vdlusNMigz3a4JxuZiWdsZxudiWbGT1J6mhtY26GT46BhggEHqCMg0BDSdlLXJaOMwMerWzvCT8+6K5+uaGrij0sF7BlorwSoOSl3GpwOvEsexl+bB6Grpmvofbye6jLxadNKodk7yKWMxuVOCY2kMbMvx246jyoRF6oBQCgFAa99exwoZJXWNF6s7AAfU0BzLtJ7Xl92wiMgzg3EisI1HqqD7yTHwA+tGpWulctUsFXqRzxi7c/er9Ci6zGsHd3DuZ47sst065+835kWRAOhTxYx5KBXFhVqYmcla0o6x8ODXqWHGNCMZJ6PR/VNeRku+yzqQ9se/WVAC0kijHUqRhQCpDeQ8vjU2H6Xtm69a+B06VecJSm+3mS3a4Xtw2193PWiahLZRh7JZJIFAWTdjupnUYLxDPeKWYY3AFSSMjzrRVryy1WrvVLil48NOW5yurtG8Fp8n5cSb7UXlvfSRsxLW8NoZ2KsV5l90HBByEjbj96s1qlSikqekpO3v4m1Gzk5X0S4ab/Y5wk8+58vMkjKdiBmwpAyI9vIKmMrgY6Zq9Clh3Tu7W5+Pn5jDuMs8ajala8dX8LfY7l7LOz81tHHJFed7ZTxiRYZI/FEXAbCsGwOTyAAOvGeasHNOh0BqapqcNtGZZ5FijXqznA+XxJ8gOTQFVk9o0fJjsr+VAMiRbYhW4zwGYOf6vnWnWR5m2SXIj+xE7SWTTxlJLmaR5ZgzFQsrHmNzgsmxQqdONo4xW5JHRGt/0mQ3LC+RrZYCuAfHF3jDIeSZMopwRsV9uN248ldozfmSN60WonuFCTWyFWmfhldhh0iQjg+TMR0GF6sdobmQaddW/FrJHJF5RXJfKfBJhubb8HViPI44oLPgRV3q95KxjeBo4EYiea0lMrcDmNPCjg+TFFZlzgYbJUYuya07tAlzJttSsiJzK5yNnogBw2/1z7oHPJAobXvsS1zcLGjO7BUUEszHAUDqSaGSu2ljJq3ilDw6dnKocrJeY6M/mkJ8hwzdTgYoQynfYvsEKooRFCqoAVVGAAOAABwABQ0PdAKAUBhvA/dv3RUSbTsLglQ2PDuAIJGcZxQH561K2vL2TfOxuJonaOWJ3VVt5FJ9xR4dpHnyTgHnnFJ46NCpKNZf+bcTr9HqlDtuGZ/R+/Ux3OhXETLhWmaReQnuRsDwMnGBg9T1wePKlDpalLM56Jbc2dSnjakJSlNN32S2VuH8v/RvanBGli0AkR5rZRKyqRkFGDvx1AwSP4hXMoVZvFKs00pO3xOZXSlScb6rX92QekatLFBJbckSyNDbsM/dlio2n4bJA6/Ij5WsVh4Ov1nLWXiufysytQqyVPLz0Xh73LTddo7aDMCrI6RjYxiHEYAxjOQSQOu3JHzqjS6PxFZdbz114+/E6UU3F5Itpb24fz6XIhrB++FrHta3uitwzqMAKOZFHJO122Y547wipFUjk62XehePrwfpr8Cnkebq1tLX+fj+5qdrtSj+0xzW5JlRtrEIwUshO0bsbTnLRnB/aHpVrA4eo6MoVF2Zbe/ma4pNSVaCeml7O3x28C/+z7tZHbPFbPIPs11l7RiRmNm5aFv3dzeE+RJX0qzg60pJ0596Oj8SriKai1KOz1Or1dKxSO08Ak1S3EgDIlrI8YPID95ErMB6hSAD5bjVfENqJNQScj0NWi7xomcJIvO1ztLD8S595fiM4PBweKqZXa5aur2KnHr6JqdwLVo3aWGOPAYbXuN5VckddkbZfHO1cdau0E1HUrzazaFk1zTkg025QuciGR2lfq0mC/eN8d4BwOmABwAKmMPY9xaFbzxpNDvgMqrJvtpDHu3AMGYL4H/iVs0FkR93Nfb3tYJUnIAMkzYjeEEr4MqpjaVkJK+EbRgsOVyGuxiOtPgW8dvPbQxkxyTKne7cYysZi3nccnLsPCQ2fFwAvwJywNlHEZ4u5VI0KtKMZVQQzKze972CQTknk80M6HjStLfUWW4ukK2qndBbMOZMdJZx+qoenU89BFKVy7UNBQCgFAQfaDtVb2ZVHLPM/uQRLvkf5KOg46sQvHWsNpasyk3sVXVr28uUZrmZdPtQPEsTgykf9pMfCnyQE+W6q8sRwiiaNHjI5BpuiXtt9purPvGsV4M7JjehYeNVYZYqCTuAIGGNbVKEK6XWLYzQqdXUSvo3Z+Ru3N9dPtUztsUEqyna27jaWK4DAc44+eazDozDxk2o7/LyPTPo957Zrxs7c0+G2/u5s9jFiaVleQM/dtFtBJLlgHlduuBwBk9SWHXFUelpSjGMILSOt/okU6kqeeNFPuq3m3Zyf353I/Q7/wCyyPFJB3zKwKglRteAtHvy3QldhGPWpK2Gli1GdOVrrXxT4FDBU5upKlGN2teGluJrRhhAyhGDAMqgkZPoSRxnnk+ua60MyhZ7noKKqxwjgo2kk0lp6Pl7ZcOzupBnYyqkRSJUTD+ELk+HnHiBUcjqMccV5nH4KVBJJ3u23pxOfOhKjJZ7be0VbV9Njjk7iOctGIgeTGeWLBcFVHu7c8nOcfXs4CtUr026mnA2w8HWToup2FG1tON7cOFr+ZDxXQ/k5QNmHBHoSQWVfPO/xAeknwqeEFGcnz39ChgpxpTnRr2y2af2567fHgfpP2ci8FhEL7PejIXd7+z9jvf38dfPpnnNDlStd5duBF9qLwS6lawxcvbK73DZ4RJU2rGePedgr44wIwagxDWSzJKKeYjNQ09L7UEhlRZIbaEyurAENJMSkYI88Kjt9RWuGjo2S1NXY+28djJdPaskCRxDu4rcoqrI7BJJHVfdYjwKMeJSr/iFWTTS9j5qkQivLW07yQ20p3ujlnCtGd0Sh2JZVdx0YkHugoA3Gge9jY0/X4bJWtZ96G2HBEUjKYst3TblUgeBdvix4kYcgZoL20PsRlFpBGpMdzeHc7Dkx7/vJnz+4ngUngHux8KDgWW1t1jRUQbVUAKB5AUNiCs7b/Cd0WbmytZMBfK5nXqT+KOI8AdC4PXbQhnK+hfKGgoBQCgFAcktrlbK0vrsIJJluLjezHxSbJ3jQM3JwBjj4VTqpyqZS1TtGFy16Z2IV2Wa/f7VKOVQriCI/uRZOTz7zljx5VZhTjDYrym5blruLdXRo3UFGUqykcEEYIPwxW5qcg0H2XFO8fUpNtrAX2oHwZY0JxJK4PhXYM4BB9cYxWzk7WL1TpGvOlGleySt5+Zi0ia0FzdR2TRmEukyCPgAOioy48sPGePRx615/peDzxnwtb38SbAS7Lj4nMtQMsFz94ux3Yse84B7zIY5HVdyg12cLVpuC6t3SSRr17wtdVIrVrW/N7+l9TL3byKHZwkZ6STPsVv6EYIJ/iJqdybIa3SGIrPtSfktD3f6FbwANMzysQSFjCqCB1Jx0A9SawU73NOeCAKGNvHECMgSzSliPXamSB8TQG7pVhbOy+AxuT93LFM5G4c4BPKOOoBGeKA7Jonb55bGGOMpNqTBo2TcMIY2KNNNj3VxhscFiwC+o0nJRV2bRi5OyPdvAbYCC3H2i8mJkZnONzH3ppiPdQHjA+CqCappSqyuyy2qcbGDskZ4o5Z3U3LS3MgkePCtiFhAhSM8FcRs2N2eeAxPFyMVFWRGm3qza7MS217bOj93NvllleKRQWUSSu8e5G5Hg24OPLitgrNH2z7PRObxVLgMUiVmkZzGYh3gaMuW2hJZMgDgMh4oLGlrW64tw+7urncLO4RQSG75lideoIHjEyN1CnOMMaGGT+mASzzTEe4xgj+CoRvI9C0gIPqIkobIwdpLqR2jsrdts9xnLj+ZhXAkl+eDtX1Zh6GhrOVkWzStOjtoY4IV2xxqFUfAevqT1J8ySaEJt0AoBQCgFAcd7QD/ABdqy/hubn9ZBJ/Y2frVSf6yLEf0mdet2yin1UH9KtlcyUBSPab2l+zxfZUSN5LiOQN3z7Y448bWeQ9cEsFA4zk88VFVqqlG7+W7N4Qc3ZFQ0gBIVkmEYdI9ryjGGVB7wb8JA3fDn0ry9XWeWF7N6LxfC3M7lPSN5b8yhdp777U+9CVilMUaqQMyhWZtx4yq+IkD4An0r0OBw8qFLLLdu5yMTVVSd1sSOkd73SSR91ua27nMiFjEeQ7R843eXI/ZFXSsQ12qq7bvEsZPBPVLdE2Kfg0j5PrQyZrez8Lb/E8n8ox8yfL5DoBXXpUYwjbnuSJEDYKyDIzhkZsnGN0OWVhg5yCuOR+0fWuQ1ZkZ0rsDrawzXkAi3TyTZhCrgzHjKbsdEJ3EnhVZj5VVrU3OSsT0pqMdTrujaWLOGSSRg87DfNJj3ioOFUfsxqOFHzJySxM8YqKsiGUnJ3ZXNGlaDSIn6yLaB8eZdk3fmXP61sTLRGnc9mpIYo0AS8ihQKqyYjnjCjb9zOm3kAYAYKT5vQWI7sZHcquxZz3zL9oEVxhkmjmZnDZVQ8cgzsfaWUEA7W3ChhXN3UI/tN3bp3ctpdKWkkdcHdHGrKpV8GOUCWRMb13KCfCuaDdkl2XknUFWQSRtcT/eqwUgiaXJeM9ASvBQt7w4A5oZRu+z6Lvu/v25NzIVi/dgiLJGB/SO6Q467x6ChDJ3ZcKGBQCgFAKAq/bjVpo+4t7Zgk1zIVEhXd3SIpd3CngkcAZ4y4rScssbm0I5nYp8fZtXhmEl5I9vI7vMfCGlYeCQyuRwo7vbtQLgJyTnipKo3K9tS0oJK19DV1/QYoFt54ZZwTcQo7/apizxSkRlQ2/IHiU8fhraFWbbvyNZU4pKxN9nLBdP1CGKAstvcxyBo2dmHex4kVxuJIZkLg88hfhUlCo5XTI60FG1jnHtA1E3V/POiiTa3cw5I2qseVLfWTeRjyb41cjHS52ujsNKFHrowzTe19kub97Fi0WyjksI4sMI5IcHkZ8YyTkcckk/WvI16k44mU+Kf0MRipU7Pj+5UNYtLeCSMRySyyJLsZmxtQFWXaMALu3bc4BPHJHSu5g6uIq9uatG2n8nPr4VQpuUE3Z6vh5G72fbwyp+CVvyfEn9rH8qvnPIrtDpjK7Sj+TcEPgZMZIXxYHJXKLnzHNNtTJieeZkJji3MRwyyIV+eQ3T5gV0HjFl0WptmPOh6ezlV4IUBWIOVVQQxUN0Z3YDdjgAEZ5rnmpOaZqaRq8sZxdW1zLcICCN6qdsig4wQ0QIIHPSubVdSnilO3Ydl79S9GmpYfXfVrxtufoOQLcQHafBNHww9HXg/ka6JRKTBcz2USw31uXijUKLmBTJGypwGkj/AJSM4AJ8LLnzoSqa4k6ksdxCTG4aORSA8bA8EYyCPOhvueL/AEmGZVWRAdnuEEq0fGMo6kMhxxwRQWIGzguYbiaRS11Gm2IJIVEoG0SkxvgK/LqvjIJ7v3+ORjUx2PaGM6ZNNGfGlvJKyMNrKX3upKnnDHoeh8iaC+hdOyth9nsraHOe7gjUnGMkKAT9TzQgJWgFAKAUBxb2jvM09zKl5dw7buG2RIp2VDmASudo6Hny9PjUtGmqk1F8SKtUcIOS4FMmspndHe9vGdM7GadiU3YDbSeRnAzjrium+jaT3b+X8HO/qNRbJfM6L2Sh/wATKCSd8EzEk5J3mRsk+pBya8zVsqrtzPQ0r9Ur8jX1aYtots567bNj898GaxH9R+pl9xeh89rduGgtyRkLdKDyRgMrr5c+9ip+j1F10pbMgxzkqLcd0UIaLbj+aX9f+deoWFor+1HnHiaz/uZZ+xN0i6dHsYOY4yWVSCQfE+0+h+dfOMbCTxDurXen0Pc4aSVFW1sil3iCUl9yQxyeParlsMTv3Bm6c+QGPhXp6FGVOmoSlcuxwjdJqpUShLW3jvdN/TYxWGo3EUrgKsjOQDkFQu3I3HHGCMdDW+V3ORLoyr1ipx1frp48rcn6bk/2fW5vBJ9/DFsbaVWMs3zIZgQPIZHODXOxmO/Dyy5b/I0jgW5OLlt78GR2s9ntpmLF5GjlQMyQxZ2PHu3lVQnO8FflWmHx3WSjnsk0/int8DeOEpqdpt2T1tyt68dCMBaVQY2uSobB+825GG90ZA4OM8V1sqexdjgcPWipUYyavrsr6Pa/ja5khjiVCGbxxxsHCuwPPLcZGc+vnxRwg1aSvYuxoYVUsk+9CLvq/N6aXvz4n6K9mdx3mlWTelui/wBQbP8AhqI8oWagK3fdjYWdpbdpLSZjlngIAc+rxkGNz6krk+tDKbRHzHULb+UhS8jH7dt4JR84Xba38L5/dobqpzNvS9YhuQ3dPkrw6MCrxn0dGwyn5ihImmRvbO1VdLuo14VLRwo9AiHA/IUMPYuOlyboYm9Y1P5qDQgNqgFAKAUBxT2gg77ofh1WBj8nsto/UYqzhH+dHzK+K/SkQ9nYPKGKbfD5F0BPKjoSD+116cY611cRjaVCUYzvr/jJrjxSa4bb8djjU6Mqibjw8V4ePiYRrt1BbNpiJG+EaNZ95OEckY2gcuNxAIOOB18/NYiiqbVSWz1X3vax6zo6M8ZmhC3Z3fny5mXV9Vu/ssFm8EUQjMeZBJvDCHYygJ5E4UnLHiqlOtSk3ODv7/2dGl0bVqNRusq46/RpcjU7TdoLq7WNZTEsaTRttiVhvO4DLFmPAyTgfrVvBSiq8Lc0R9JdGTp4WpNyvZcEehXrzwJHdiL9oXQmPKMEh3bsEeIjOMHI3MOpGADXi+k8LKrSun3bvzPotKNSdGFZLsqMV477+WvGxI9q9Pt1lSFIYk3KZHIQAv4sBQfIZBLY/dHQnNfolSq3nUk3bRK5Jh8LSqVsrSslfz+3P0Nex05pzKFYqIYtygdGdt20N+6AvI/eHoKuY/GPDygo8Xr5FrG16kKijTdsqv5vgn4WXz8D7oc2bm2dOrkg480KMxz8AQD8wKz0qovDNvwsbY2UZQp1Fu3p5NN/DY83UUkt3qKICRIFxz75t+6LR/VWx9fnXOp5aVKjUlsm/nfU4kZXrzVr7O3O1tPU02tWkPeqku2ArwI26uSG8OMnao5x03V1KmMpqpCOZWd/sdWtioTrU5xbyx30fHTbwX1LH2X0XezzTQjaQgjWRBuypY78HlfewOh4PwrkdKY2M5KNKW17tfQjryhXq57aWS142vr8/M6b7KLgNYsi9Irq4jB9R3ruMeow4/Kurh23Si3yX0PPVVacrc2XKpiMUAoCH1zs5BdYZwySr7k8R2yJ8mHUfutlT5g0BTu1DXNva3EN4pmheF0W7hQ5GUIHfxDJQ5/aTK+oWhIp3VmXXsvciWztpB0e3jbj4opoRkpQCgFAKA5B7S49st/8VsJvkRNJCfzHH0qag7VIvxRFXV6cl4MidDtxkN3wjLqVG1yHXkcrxz7uOo4Jq10nVbjk6rMotN3V4vR6PXxvs9UjlYaGt81rprfVeXw5ojbpUbUD98qjajCTBIJJBzwvU8nJGMg1x+knJYamsmqUlblq1bV7K1lrex6v/jl715RWbu+uj8vWx71icOI8GI4B/kVYJ+yP2gDnCjOOBgVysPBxcr39bX48v9nq6Mcre/ra/HkQmoe5/En+2tdHC/rw80Vel/8Ao1f/ACySr2h8nLX2A7DWN7ZF5I2Eyzyo0kcrq3Dllzg7ThWHUeQrzteNqko+LPR4etNU1lb1RJ617LnmG0XpdR0Fxbo7L8VdDGwNUI4KlCWanePkyz+KqPd398zVsuw99ZpshW0nXqcPJG7H1JfeGPzI9Kr4no7rpZnN38faJ6eOcd1f36kLa6X9gbc2m3cbOQgZcTDnkIm2RiB8APL4VXxGDxlVJSkml6fsTU8XRXB/W3gtSE0x5YrlmaC4G64aZl7h94WUXEa5Tbuwe6Q1arYaUsKqSWqS+Pu5Wp1kq+d7althurqXiDT7tvQyqsKn6yEHH0rnQ6JqvvNIuSx9NbJsx9qOzl6tjcz3U6W6xxMVht8szHgKJJWA43HBCjkHrXRodG0qWr1fvgU6uNnPRaI6vodikFvFEiKiogG1QAAcc8D1OT9avlU3qAUAoBQCgPiqAAAMAcADyoD7QCgFAKA5L7S3DHUiP2Y7CH+L7Q0xHz2sp/iqSl315ojq9x+TKzZ3qIBmJXYMTuLMPTA8JGeh6+tdfEYWpVk7VHGLSVkovnrqn8jiU6sYJdm7Xn+xr6eQ9zPJFHIDHFGESJudw+asWXL5PnzXmums0Zxp1JJ73bXB3fBpJ20XA9n/AMcUfw8pWSUpJa7aLzXzNjXi+IxIZGZdylpGLbiNhYrn9ncSvBI8PzrlYXLeWWyTs9Fa29r+NrP1PTYfL2strOz04b2v421IK7Gdg9ZE/Rg3/DXX6PjmxMPM5/8AyCeXo+p42XzRIV7A+XnR/Y0uLa6/zxv9zAf764OLX50juYV/kxOgVXLBhublY13Odq+ZOcD5nyHzoCta3q8M02nrDNHJvu93gdW4jhnY9D+IL+dAZbG8jGpXpZ1XbDbISzAdO/fHJ9HH50BO2N/FOpeGRJFDFdyMGGR1GRxxQFd9pKh7aKE42z3lvE2fwmVWP+zj60YRca1NhQCgFAKAUAoBQCgFAKA5f2x7BXjs4s5I3gnuRczRzMQwkUYAV8NmPgHaR4SgxweJKU8k1K17GlSGeLje1yv/APQTVP8Aq8Pz+0//AIV0P6l/j8/sc/8Ap3+Xy+55s/ZnqgZ2H2VSzbsmeTjwhceGLPQfrXJxUViKjnLjwPRdHY78FQ6lRza39okovZZfMAJLu3UAcBY5H2/Lcy/2VAsLBFp9N1r9mMV8f5M6+xtyQZNQYkcrstlUA4Iycu2etWKMeqlmhuUMZjKuLh1dV9nl71IW69k2qB/DdwyJ8zGx+ndOB+Zq08ZWf930OZ+Eo/8Az9SQ0HUZ9JhliV7C4kMwZo/8IZlLv3cQVUEK/hXr8agnUcm5SJ4U1FKMSyN2yvUmigfT4y8ocr3d6OkYBb341A6jzqKFVT2JJ03Hczalql9Ko/8AU7+DB5NvLZPu/rlv0x1qS5pYpvavRY5gskmm6pLMJIyXl2MNiyK0g2xSYyY9w4XzFAJ49AKC4Wyu41UbxJFDcKAOudwOzHxrXNG9rmcst7Fzstfuu7VLXS7tgBgNdyxxcerZZnP9XPStrmLGHVuz2qX8ZjuJrS2jLowEMbyOCjK6nexQA5XyFLixfqwZFAKAUAoBQCgFAKAUAoBQCgFAKAUB8YZ4oD8u65piWl/JHaM3d2033buASsikMRjGHVWwMnB4NXKVJ1aeWW3v4kbllldbn3X9SudQkgEwSUq3dxxpFt3NKUXGWbAywXnoK1hhIYe83qvI2nWlU0O8+znsqdNtO5d97s5kYAnYhYDwxg/sjHXqSSeM4FeTu7mUc+9t1rfF2cyE2O1UVY3IEbNgffICGfc3unkDpj13pZG7S34GJX4FX1jtZPJZG07uGKIRqhZS7EKm3oMAchcH4E1ldG5JZ5SN3icyypHTPY92aurSN3ncrHKqd1BvLbOpLkZKoWyOFPTrz01quLl2VoaxvbU6NUZkUAoBQCgFAKAUAoBQCgFARGv9p7WyANzMsZb3V5LN/RRQWP0FYbtuErlQuvaxHz3FncSejSbIlPxG4lsfw1DLE0o8SaNCo+Bpn2q3H/y5P/O//prT8ZTN/wALUPdv7WJP53TnA/7K4R/0ISsrF0nxNXhqi4EfqHtglkIFrarGpO3vLlslW8laNOVJ8stzn5Z2niIx21MRoSe+hXLrtXqtwHBu2jdW5jiREUg8ja+C4yOMknBB44qCWLs00tGTRwt/NEFNpjt97G7l38TrOxJYnkktyQ2fmDUmH6TnRlaWqFTBRmrx0Zo3lq4x320AHcI48u77ecdAAPU1Yr9JOvHJBW8XwIYYTq3eT9Du/YrVIrTR4p57sSoqlml3MwG5iRGucuSuQgB5yOg6DK2Ijhl1p7zOZEiKt3zyK03vyqzMV3sCdrgHkH4YPFVoYuNKtnvdfT3zLP4eU6drWf1Ps9nOF3OkQUYLAszbgCCVwF5z0+tW59LxmskY7kSwMo6tnQbr2rX42BLW3Qt0jLu7cdSSNqqB9fIVV/FQ4bLib/hp8dzcsfbRtDfabRiVIUNbuGV281AfaePhu86kjWiyOVKSNmX2qzt/J6eAPIy3IB+qqjY/Ooni6SJFhajNVvaVqBPFvaKPjJIT/YK1eNhyZssJPmj6vtKvwebe0YfCSRT/ALJosbDimZeDnwaN219rWwj7XZPGmfFJDKJQo/Ey7VYAeeM8VLDE05uyZFOhOKu0dJtrhZEV0YMjqGVgchgRkEHzBBzU5CZaAUAoBQCgFAfnfUrK4s5pjfRS96zsWutjMkoJO0hxnaMY8JxtGKoYmjVnK61Rdw9WnFWejMUOpwv7ssZPpvGfyqk6U1umW1Ug9mbQYHpUZuRV8G+0IrSOsbrhQhA8S8kE4zyvI58qnhbq20tV9CGd86Tej+pmEMEO5mYDcAGMkhOcdM7iela5qk9Evgja0I6s+tqgKNJFFPMi+88ULMq46ktgL+tSRwlSXgRyxNNeJ70rUVnQsoYANtw2OoAPkTxzUVSm6bsyWnNTV0ZcmWaG3icCSaVE4G4orHDPt/dXJ544qXDUc8tVoR16uSOj1OqS+zi2FgbNXlH3v2jvcguZfxkY2txxjHT4811cqy5eBzczvm4nHrDVRjZOwjmBIZHUxkc8ZVvPGOma5VbDyjLsp2OlSrxlHVq5IiZT+0v5iq9mTXRFvdh55IYoZpJCmCYF3sBjOQoyQBu646mrVOhOUU18CvUrQjJpmGOG3eTaXKNGNqRkvE0YxzwSCSfP4YpLrYLVb78biPVzej8uBn0+I9++2SQxoNpDOWy55PXngEfU1HN9hXSu/obwXbdnovqS1QEwoDXvroRrk8k8KoGS7HgKo6kk1vTpucrI0nNQjdnbew2mvbafawy/yiQqGGehxkr9M4+ld045O0AoBQCgFAKAUBH3+h20/wDLW8Mv/eRI39oNARcvYHTG62Nv9IlH9mKAxp7O9MH/ALlB9Vz/AG0Bv2XZOxhO6KztkYftLAgP54zQEwBigKfcezHTXkeRoGy7FiqzSquTycKrACtXFN3aM5mtLk9onZ61swVtoI4s9SigFv6TdT9TWxgk6A1r2wimG2WKORfR0DD8iDQEPJ2G009bG1+kCD+wUBI6RodtahhbQRQhjlu7QLux0zjrj++gGraJb3S7biCKUDp3iBsfIkZB+VAUjV/ZbZRq0lu09vjJ2xS5Un4rIHH5VpOlCfeRvGpKPdZxbtHrM1rMY0fcB5uq5/0QB+lQvCUuRKsVULh7OtIOpLmaeZPhF3Y/2o2P61lYSkuBh4mo+J13QOxFnZsHji3yj+elYu48uC3u/wAIFTRioqyRDKTlq2WOtjAoBQCgFAKAU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219200"/>
            <a:ext cx="17907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7892" name="AutoShape 4" descr="data:image/jpeg;base64,/9j/4AAQSkZJRgABAQAAAQABAAD/2wCEAAkGBxQSEhUUExQWFhUXFh4aGBgXFRwgIBggGx4aGh4eHB8gHyghHyAmHBogIjEtJykrLi4uFyAzODQsNyguLisBCgoKDg0OGxAQGzAkICQsLC0sNDQyLDQ0LC0vLywvLCwsLDIsLCwsLSwsLCwsLCwsLCwsLCwsLCwsLCwsLCwsLP/AABEIAQwAvAMBEQACEQEDEQH/xAAcAAEAAgMBAQEAAAAAAAAAAAAABQYDBAcCAQj/xABQEAACAQMDAQUFBQMGCgYLAAABAgMABBEFEiExBhMiQVEHMmFxgRQjUpGhQmKCM0NykrHBFSU0dKKjsrPC0RZUY3OTlBckNURTVWSD4uPw/8QAGwEBAAIDAQEAAAAAAAAAAAAAAAMEAQIFBgf/xAA3EQACAQIEAggEBQQDAQAAAAAAAQIDEQQSITFBUQUTIjJhcYHwkaGx4RQjM8HRFUJi8QY0clL/2gAMAwEAAhEDEQA/AO40AoBQCgFAKAqOpdo7qSWSKwiiKxNse4ndtm8e8qIg3PtzgnKjORzg1TxGNp0HlerN4U3Ij5NFvZv8o1KYA/sWqJCB8N2Gf/SrnT6Wm+5FL36EyoLiyMseyVpctcCaJ5Vim7tHluJnZsIhZsl8DxsV4A9w1DVxtdKLzbq/DmzMacddDZuNAmslaawu5o9iFu4ndpYWCgnGGO9M+qt5VNQ6TqZlGauYlRW6Lx2f1H7TawXG3b30KSbc5271DYzgZxmu6ViQoBQCgFAKAUAoBQCgFAKAUAoBQCgFAKA8pID0IOOuDQHqgKP2NH3Emev2u6z/AOYlrzPSP/Yl6fQuUu4jZu5LskrFHbgE4WR5nJA9TGIhk/DePnVeKpbyb+C+t/2Nnm4GzpdgII1jBLYyWY4y7MSzsccZZiTxxzxWk555XMpWNDtpc91YXb5wRbyYPxKkD9SKkw0c1aK8UYm7RZaNEsu4t4YR/NxIn9VQv91etKJu0AoBQCgFAKAUAoBQCgFAKAUAoBQCgFAcabspZ6bO0VzGY4GYtbXqO8ZXdyYZpEI2sp90tww+IxXPxkcRF56L81/BLDK9JE5avNGoay1ZJU8kumjmU+n3iFZMfVqrQ6Rqx0qQ+qNnSjwZSrhNYgDbmk7oyPJusQjrmV2kbqDKBuY+WMfU1boy6OrzzVrpvmV634mK/KsyMm7VuRtk1Cfrggvsb5HaqsK7NPo7otLMkn6nNnice3a1vQ1ZZtx5a9c/O5P9tZt0XHkE+kH7R8LElAy3qx97GZDJ3/dhRIpYuGJXAAJ5HlUNWfR7X5SSlwJ6McYpfmPs+/A/SWnalDcJvgljlT8Ubhh+YNQlw2qAUAoBQCgFAKAUAoBQCgFAKAUAoBQCgIPtrrf2KymuNgcoBhT0yzBAW/dBbJ+ANAcqTRoXZpJkhmmkwzsY0weMDauMKuBgY645JPNQOTZZjBI19R0qyhUu6JCCdu9MpgnpyuKxq/ENRRI6N2Wt9RsonlM+WXBJlZwSpKl073ftVsbhjHDVXf5c+yl78jaMFKOp4g0iGwmjtodVu4pZOEiJWQfDKbNq/XGaxOEaqzSgmYyqLtcm4dUv4o5JJbiwaFJu5ElwWgMjADdyC6jxZXGP2GPAqL+mUpq8W18zV1XF2MF/os7Pv/wMhcjIns75I2Oec7gImP1zUkMHXp9yr8V92aOcXuiQ7M2esxTpn/JSQJEu7lZZFHmUeNAcgfiLZ+HWr1NTS7bT8iN24HR6kMCgFAKAUAoBQCgFAKAUAoBQCgFAKAg+292YrC5cRCUiJvAyllORg7lHJUA5I9AaA4dbwmyFoWdYbeWNpULg7pdoVEaQ5HvByypnwqq554Eco6EsZK9jBrOtpLFJsuVYphuPIg7lK5MQJDAY9/61qo+Bs5XW5nPtXvLmURWsMKFs4Mm5jwCc9QBwPQ1rDCp6EVfGKlBzeyM1trGrRFiotDucuw2e8x8yeDny68AADgVM8ImUF01S8fh9z1pPtMubMPbXFhHNJLK0qgScZkJyAuHyN27z8zWyhl7JYjiadSLqJ6G5J7U9StI1xYW0VtGioq7mJUABVGRJ06D3a2cWiOnjKNSWWMrv1Owdj9SmubOGa4i7mZwd8eCMEMVyAecEAMOvDCtSyTNAKAUAoBQCgFAKAUAoBQCgFAKAUAoDT1XVIbaMyzyJFGOrOcD5D1PwHJoDjvaz24AnudOiBJOBNPgKPLKqSAB8XIA8xQFb1nsHcTWsup3t9HM42eGJxJkM6qF3g7F97gKGHSgIXSNPSHU9iDCrGSMnJ93HPx5rNF3ZR6W0oNeKLxVo8wUTtRPt1KA/h7vP9ck/oahm+2juYKF8HNc7/QsfbBAbObPoD+TKakn3Tn4B2xEffA6x2d7aWUdhafaLyBZPssRdTKu7PdrnK5znPwqsepM59o1if5Np5f8AurWdh9DswfzrVyS4mVFvgeD7QYv+qagfj9il/wCVY6yHNGckuRkHtCtB/KLdRD1ks5wPqdhArKnF8RlfIl9G7SWl3/k1xFKQMlUcFgPUr7w+orY1JWgFAKAUAoBQCgFAKAUAoCA7b9qotMtWuJfEfdjQHBkc9Fz5DjJPkAevSgPzVNqtzrF9E92WeMzxxsFBCRLK4Xav4c/Hk45JxWsnaLZmKu0jrnaS3a3jZbK1twsUJkcvBuBAyAigY3MdpJJPAA67qpQd32mW5Ky0RXLOKxvJFt54YYLiQZinsXHdzYw54A8JBXO2Vf2eucVI3OKunp4mloydnv4EZ2ksltNYQZISWAYZz1PIOTwMll/UfCrGFnfc5nS9Juk7eDJiWQICzEKo5JJwBV48rGLk7LVld0bsy2qxX86qNxZFtmbjJT3h8MpgemW+Fc+tWtNHscFhnCgo8f34mFdI1S8C2cls8WGHeTOpC4XzJ6H18JOSBW88THLuQUOjI062df6OzaVokFsipFFGu0AZCKCcDGSQMknrXOcm9zsqKWxKxx5oo3DdjajtM1MqdyN1DHPaFa1nTsZjUuV/Vuz8M53MuyUcpPH4ZIz5FXHP0OQfMVpGpKOxtKCluSnYXXZJhLbXJBurVgsjAYEqsMxygdBuHUDoQenAroQkpK6Kco5XYtNbGooBQCgFAKAUAoBQCgKH7VfZ+2rJD3cwjkhLYDAlWD7c5xyCNo5+f0A0+yfsvFvpk9pNIDNO+8yx5+7ZCDEVJwTtZd3l7zDpQHm07S9z9zqO21uF4Jc4imx/OQucKVPXHVScEcVRqUZRemqLkKqa1MNvrlgjt9kjWeZuWFnAHZs/iZBtHzZgKwqdSQdSETJcaZaavawyzREqy70JOHTd15U/DpyOBWqlKnJpG1ozV2QX/ois9wJluWQH3DIuPlnbkD5VJ+JnYiWGgncvNhZRwxrFEgRFGFVRwP8A+6/GoG23dk6VtEbFYMn1ayDbgqWJFI34mqxFkDR8uGGKTehmK1IiYc1TluWlsQGk+HXhg8Sacdw+KTDB/JsVbwz7LK1fvHRKsEAoBQCgFAKAUAoBQCgFAKAxzwK42uqsvowBH5GgPKwqikIoUY6KAB+QoDm3ZOKQ6XarE4jYwp4yu7aCMkgHgtjpngHkg9Dzp2zu5dhfIrHvsVJdSW8M89wJVlhDFTCqsrHnhlIG3HkVz8aVMqbSQhdq7ZPW9yj7tjBijFWAPusPI+h/5itGrG9zNWDIFAbEb1JFmjRsLLUikRuJ5lmrDkZUTSY5NQslREdiYvtGoXd4B93Ei2kTfiKnvJiPgHKrnz2mr1COWBUqyvIv1TEQoBQCgFAKAUAoBQCgFAKAUBiu3wjn0Un8hQHOdAk7vSYW/DZK3+q3Vzpa1H5l6OkPQ2uxg/xfZ/5tF/sLWKnefmZh3URfaXS2F7b3STvBvAgkdcFQWP3JlQ8OhclDyCN6nIxUtG0uxIiq3XaRLPqsluwjv4xCScLOpJgkPwc/yZP4ZMfAtWKlBx1WpmFZPclwagJj6DWQeu8rNzFjyWzWLixXb6+lvJGs7FvF0nuRylsvmAf2pT0Cg8dTjFT0aN9XsQ1KttEXvQ9JitII7eFdsca4UfqSfUkkknzJNXSqb1AKAUAoBQCgFAKAUAoBQCgFAaHaCXZa3DfhhkP5KTQHO9QTu9DZfw6ft/1IWuetanqXXpD0JDsQ+7T7Q/8A08Y/JQP7q1qd9mYd1ElqVik8UkMgykiFW+RGOPiOv0rVOzujZq6sbvYy+N1Z93cAPLEWt7gMAQ7JxuIIwQ6lX/jrpxd1dFBqzsaN12GMXi0+4a25z3LDvIT8AjHdH/AwA9K0lSjLdG0ako7Eew1aLh7KC49Wt7kLn+GUDH9aoXhuTJVX5o9JPqTcLpmw+st3EB/obz+lYWGfMz165GVOyN5c/wCW3Qij84LPI3DPR5m8ZGOCFC9TUsKEY+JHKrJlv0nS4bWJYYI1jjXoqj9T5knzJ5NTERuUAoBQCgFAKAUAoBQCgFAKAUAoCE7btjTr0+lpMf8AVtQFP7Sp/iqVfW2C/moX++ufD9ReZdn3H5Hj2ejZaG3Jy1rPLA2f3HJH5qwrNdWmYou8SzVCSkdo0vcaoV6JeQbv/u25A/NonH/g/ldw0rxsVa61uXmrBAKAUAoBQCgFAKAUAoBQCgFAKAUAoBQCgFAQXbz/ANmX3+aTf7tqAqvaf/ID8e5H5yRj++ufS/URdqdxnztYh029a9IP2O62rcEAnuZV8KSkeSsMKeOoB8wKtVqeZXW5XpTyvUnYpQyhlIZWGQQcgg9CCOoqgXCF1+XZdaa46/bQn0kilU1Yw3eZBX7p0WrpVFAKAUAoBQCgFAKAUAoBQCgFAKAUAoBQCgITtwudNvh62k3+7egKd2obOng+ptz/AK2KufS/URdqdxl61zU4IbaSWcq0O3xDAbeG4CgftFicAeea6BSKJoPs6mSEyRXc1lJKzObdQkkUIYllQI495QcEg8nOOMVpKnGW6NozlHYm9D7EOk8dxeXkl3JDu7oGNI0QsMFti9WxwCTxn1xhGEY7CU3LcuVbmooBQCgFAKAUAoBQCgFAKAUAoBQCgFAKAUBHdoot9pcL+KCQfmjCgOca7MX0TvB1+yxSD+ERyf3VQhpV9S5LWn6Fp7V9iYJomltoII7xGE0MqxqCZEYOu4gchiMHPrnyq+Uye7P6st3bxzqCN68qeqMOHRvirAqfiKAkaAUAoBQCgFAKAUAoBQCgFAKAUAoBQCgFAKAUBiuY9yMvqpH5jFAcx0q37/RI4x1ex2D593tH61z5O1S/iXVrD0L32Ovu/sLWXzeCMn57Rn9c10CkVm612HSdQmSdiltdJ9oQhGYRyghJhhFJCsNshJ43F+eaAviOCAQQQRkEdCD5igPVAKAUAoBQCgFAKAUAoBQCgFAKAUAoBQCgIjtN2jgsIlluCwVnCLtRmJYhmAAA9FJ+lDaMZSdoq7NLs/27sL1tkNwvedO7cFHPyVgN30z0oYaadmQfZFdtqqf/AA5JY/8Aw5ZE/wCGudW77LlLuI1NGvrnTDJbpavc2pdntzEyAxbzuMThiMIGJIbnAPn0FmnXjbtEE6TvoYJNKkaO8urzabieB0KqcrDEFbESnz9WPm35mKdXNJW2JYU8sXcu/YhCNOsg3vC1hzn17taulQm6AUAoBQCgIHXO0ot5UhSGS4lK73SIpmOPO3edzActwBnJw2OhoZSb2MUPbiyLiOSUwOei3MbxZ8vCZAFb6E0FrFiVgRkHIPQihg+0AoBQCgFAKAUAoBQCgIrtPoEV9bvbzZw3KsPejYe66nyIP94PBNDMZOLutGcR1ZEhd7a6jjkS2AWVYxkxZ5WeMjx7WB8YzuU+oOTxatCpSqNwl2m7p8/8Xwvy4M6Ma0ake2rpb+Hjz8y9dg4Clmq5LL3krIxYNvRpXZW3Z5yDn15qZycrN72V/PiaqKjotuHkWGsGSE7bSlbC4A954zGv9KXEa/q4qSkrzRpUdosv9tCERUHRVCj5AYrolEyUAoBQCgNLWtTS1gknkztjXOB1Y9AqjzZmIUDzJFAVvs3ZSIjTT4+03Dd5N+7n3Ix+7GmEHqQT5mhPFWRuO6StJC6BgqqSGAKtv3cYPpt/WhkjF7KxxHNpLNZnriB/u/rC4aL8lFDVwTM41HUYPeSG9X9z7iX8mLRufqlDV03wM9v2/tMhLgyWjn9m6jMY+knMZ+jUNGmizQTq6hkZWU9GUgg/IihgyUAoBQCgFAKAUAoD8+yzzGXVmGxNtxNh3GCrFyDggFsd2FxweSuPhycdGm69NO7b3XNcDqYb9Ls+vnfhx2t6mn2N7SyWGO8Q/ZW5eIHJgJPvp+6erL9RzmupXw+dZluW8Tg5xh10Y5VxjvbxX7rgdhtblJUV42DowyrKcgg+lc1q2jKCdyne1e8ZLaFVYqXuFO5eoEYaXI+IZFqxhY3mbQpqrNQez38krv6G/wBkfaPKsajU4mjQ4CXYA2tnoZUXPdZ48Xu8/s1LDFUZzyRlqVa2HlDVXceD+x02OQMAykEEZBByCD0IPmKnK56oBQCgKZr032u/jtxzDabZ5vRpWz3CH+iMykevdGhvBXZ71TVZLcu8kJaBQD3kbgsPXdG209eBsLk5HGeKErdiuQailzqMiLdywo0MREW0RM7BpVZfvY+8yBtPhwfFQ1vdlusNMigz3a4JxuZiWdsZxudiWbGT1J6mhtY26GT46BhggEHqCMg0BDSdlLXJaOMwMerWzvCT8+6K5+uaGrij0sF7BlorwSoOSl3GpwOvEsexl+bB6Grpmvofbye6jLxadNKodk7yKWMxuVOCY2kMbMvx246jyoRF6oBQCgFAa99exwoZJXWNF6s7AAfU0BzLtJ7Xl92wiMgzg3EisI1HqqD7yTHwA+tGpWulctUsFXqRzxi7c/er9Ci6zGsHd3DuZ47sst065+835kWRAOhTxYx5KBXFhVqYmcla0o6x8ODXqWHGNCMZJ6PR/VNeRku+yzqQ9se/WVAC0kijHUqRhQCpDeQ8vjU2H6Xtm69a+B06VecJSm+3mS3a4Xtw2193PWiahLZRh7JZJIFAWTdjupnUYLxDPeKWYY3AFSSMjzrRVryy1WrvVLil48NOW5yurtG8Fp8n5cSb7UXlvfSRsxLW8NoZ2KsV5l90HBByEjbj96s1qlSikqekpO3v4m1Gzk5X0S4ab/Y5wk8+58vMkjKdiBmwpAyI9vIKmMrgY6Zq9Clh3Tu7W5+Pn5jDuMs8ajala8dX8LfY7l7LOz81tHHJFed7ZTxiRYZI/FEXAbCsGwOTyAAOvGeasHNOh0BqapqcNtGZZ5FijXqznA+XxJ8gOTQFVk9o0fJjsr+VAMiRbYhW4zwGYOf6vnWnWR5m2SXIj+xE7SWTTxlJLmaR5ZgzFQsrHmNzgsmxQqdONo4xW5JHRGt/0mQ3LC+RrZYCuAfHF3jDIeSZMopwRsV9uN248ldozfmSN60WonuFCTWyFWmfhldhh0iQjg+TMR0GF6sdobmQaddW/FrJHJF5RXJfKfBJhubb8HViPI44oLPgRV3q95KxjeBo4EYiea0lMrcDmNPCjg+TFFZlzgYbJUYuya07tAlzJttSsiJzK5yNnogBw2/1z7oHPJAobXvsS1zcLGjO7BUUEszHAUDqSaGSu2ljJq3ilDw6dnKocrJeY6M/mkJ8hwzdTgYoQynfYvsEKooRFCqoAVVGAAOAABwABQ0PdAKAUBhvA/dv3RUSbTsLglQ2PDuAIJGcZxQH561K2vL2TfOxuJonaOWJ3VVt5FJ9xR4dpHnyTgHnnFJ46NCpKNZf+bcTr9HqlDtuGZ/R+/Ux3OhXETLhWmaReQnuRsDwMnGBg9T1wePKlDpalLM56Jbc2dSnjakJSlNN32S2VuH8v/RvanBGli0AkR5rZRKyqRkFGDvx1AwSP4hXMoVZvFKs00pO3xOZXSlScb6rX92QekatLFBJbckSyNDbsM/dlio2n4bJA6/Ij5WsVh4Ov1nLWXiufysytQqyVPLz0Xh73LTddo7aDMCrI6RjYxiHEYAxjOQSQOu3JHzqjS6PxFZdbz114+/E6UU3F5Itpb24fz6XIhrB++FrHta3uitwzqMAKOZFHJO122Y547wipFUjk62XehePrwfpr8Cnkebq1tLX+fj+5qdrtSj+0xzW5JlRtrEIwUshO0bsbTnLRnB/aHpVrA4eo6MoVF2Zbe/ma4pNSVaCeml7O3x28C/+z7tZHbPFbPIPs11l7RiRmNm5aFv3dzeE+RJX0qzg60pJ0596Oj8SriKai1KOz1Or1dKxSO08Ak1S3EgDIlrI8YPID95ErMB6hSAD5bjVfENqJNQScj0NWi7xomcJIvO1ztLD8S595fiM4PBweKqZXa5aur2KnHr6JqdwLVo3aWGOPAYbXuN5VckddkbZfHO1cdau0E1HUrzazaFk1zTkg025QuciGR2lfq0mC/eN8d4BwOmABwAKmMPY9xaFbzxpNDvgMqrJvtpDHu3AMGYL4H/iVs0FkR93Nfb3tYJUnIAMkzYjeEEr4MqpjaVkJK+EbRgsOVyGuxiOtPgW8dvPbQxkxyTKne7cYysZi3nccnLsPCQ2fFwAvwJywNlHEZ4u5VI0KtKMZVQQzKze972CQTknk80M6HjStLfUWW4ukK2qndBbMOZMdJZx+qoenU89BFKVy7UNBQCgFAQfaDtVb2ZVHLPM/uQRLvkf5KOg46sQvHWsNpasyk3sVXVr28uUZrmZdPtQPEsTgykf9pMfCnyQE+W6q8sRwiiaNHjI5BpuiXtt9purPvGsV4M7JjehYeNVYZYqCTuAIGGNbVKEK6XWLYzQqdXUSvo3Z+Ru3N9dPtUztsUEqyna27jaWK4DAc44+eazDozDxk2o7/LyPTPo957Zrxs7c0+G2/u5s9jFiaVleQM/dtFtBJLlgHlduuBwBk9SWHXFUelpSjGMILSOt/okU6kqeeNFPuq3m3Zyf353I/Q7/wCyyPFJB3zKwKglRteAtHvy3QldhGPWpK2Gli1GdOVrrXxT4FDBU5upKlGN2teGluJrRhhAyhGDAMqgkZPoSRxnnk+ua60MyhZ7noKKqxwjgo2kk0lp6Pl7ZcOzupBnYyqkRSJUTD+ELk+HnHiBUcjqMccV5nH4KVBJJ3u23pxOfOhKjJZ7be0VbV9Njjk7iOctGIgeTGeWLBcFVHu7c8nOcfXs4CtUr026mnA2w8HWToup2FG1tON7cOFr+ZDxXQ/k5QNmHBHoSQWVfPO/xAeknwqeEFGcnz39ChgpxpTnRr2y2af2567fHgfpP2ci8FhEL7PejIXd7+z9jvf38dfPpnnNDlStd5duBF9qLwS6lawxcvbK73DZ4RJU2rGePedgr44wIwagxDWSzJKKeYjNQ09L7UEhlRZIbaEyurAENJMSkYI88Kjt9RWuGjo2S1NXY+28djJdPaskCRxDu4rcoqrI7BJJHVfdYjwKMeJSr/iFWTTS9j5qkQivLW07yQ20p3ujlnCtGd0Sh2JZVdx0YkHugoA3Gge9jY0/X4bJWtZ96G2HBEUjKYst3TblUgeBdvix4kYcgZoL20PsRlFpBGpMdzeHc7Dkx7/vJnz+4ngUngHux8KDgWW1t1jRUQbVUAKB5AUNiCs7b/Cd0WbmytZMBfK5nXqT+KOI8AdC4PXbQhnK+hfKGgoBQCgFAcktrlbK0vrsIJJluLjezHxSbJ3jQM3JwBjj4VTqpyqZS1TtGFy16Z2IV2Wa/f7VKOVQriCI/uRZOTz7zljx5VZhTjDYrym5blruLdXRo3UFGUqykcEEYIPwxW5qcg0H2XFO8fUpNtrAX2oHwZY0JxJK4PhXYM4BB9cYxWzk7WL1TpGvOlGleySt5+Zi0ia0FzdR2TRmEukyCPgAOioy48sPGePRx615/peDzxnwtb38SbAS7Lj4nMtQMsFz94ux3Yse84B7zIY5HVdyg12cLVpuC6t3SSRr17wtdVIrVrW/N7+l9TL3byKHZwkZ6STPsVv6EYIJ/iJqdybIa3SGIrPtSfktD3f6FbwANMzysQSFjCqCB1Jx0A9SawU73NOeCAKGNvHECMgSzSliPXamSB8TQG7pVhbOy+AxuT93LFM5G4c4BPKOOoBGeKA7Jonb55bGGOMpNqTBo2TcMIY2KNNNj3VxhscFiwC+o0nJRV2bRi5OyPdvAbYCC3H2i8mJkZnONzH3ppiPdQHjA+CqCappSqyuyy2qcbGDskZ4o5Z3U3LS3MgkePCtiFhAhSM8FcRs2N2eeAxPFyMVFWRGm3qza7MS217bOj93NvllleKRQWUSSu8e5G5Hg24OPLitgrNH2z7PRObxVLgMUiVmkZzGYh3gaMuW2hJZMgDgMh4oLGlrW64tw+7urncLO4RQSG75lideoIHjEyN1CnOMMaGGT+mASzzTEe4xgj+CoRvI9C0gIPqIkobIwdpLqR2jsrdts9xnLj+ZhXAkl+eDtX1Zh6GhrOVkWzStOjtoY4IV2xxqFUfAevqT1J8ySaEJt0AoBQCgFAcd7QD/ABdqy/hubn9ZBJ/Y2frVSf6yLEf0mdet2yin1UH9KtlcyUBSPab2l+zxfZUSN5LiOQN3z7Y448bWeQ9cEsFA4zk88VFVqqlG7+W7N4Qc3ZFQ0gBIVkmEYdI9ryjGGVB7wb8JA3fDn0ry9XWeWF7N6LxfC3M7lPSN5b8yhdp777U+9CVilMUaqQMyhWZtx4yq+IkD4An0r0OBw8qFLLLdu5yMTVVSd1sSOkd73SSR91ua27nMiFjEeQ7R843eXI/ZFXSsQ12qq7bvEsZPBPVLdE2Kfg0j5PrQyZrez8Lb/E8n8ox8yfL5DoBXXpUYwjbnuSJEDYKyDIzhkZsnGN0OWVhg5yCuOR+0fWuQ1ZkZ0rsDrawzXkAi3TyTZhCrgzHjKbsdEJ3EnhVZj5VVrU3OSsT0pqMdTrujaWLOGSSRg87DfNJj3ioOFUfsxqOFHzJySxM8YqKsiGUnJ3ZXNGlaDSIn6yLaB8eZdk3fmXP61sTLRGnc9mpIYo0AS8ihQKqyYjnjCjb9zOm3kAYAYKT5vQWI7sZHcquxZz3zL9oEVxhkmjmZnDZVQ8cgzsfaWUEA7W3ChhXN3UI/tN3bp3ctpdKWkkdcHdHGrKpV8GOUCWRMb13KCfCuaDdkl2XknUFWQSRtcT/eqwUgiaXJeM9ASvBQt7w4A5oZRu+z6Lvu/v25NzIVi/dgiLJGB/SO6Q467x6ChDJ3ZcKGBQCgFAKAq/bjVpo+4t7Zgk1zIVEhXd3SIpd3CngkcAZ4y4rScssbm0I5nYp8fZtXhmEl5I9vI7vMfCGlYeCQyuRwo7vbtQLgJyTnipKo3K9tS0oJK19DV1/QYoFt54ZZwTcQo7/apizxSkRlQ2/IHiU8fhraFWbbvyNZU4pKxN9nLBdP1CGKAstvcxyBo2dmHex4kVxuJIZkLg88hfhUlCo5XTI60FG1jnHtA1E3V/POiiTa3cw5I2qseVLfWTeRjyb41cjHS52ujsNKFHrowzTe19kub97Fi0WyjksI4sMI5IcHkZ8YyTkcckk/WvI16k44mU+Kf0MRipU7Pj+5UNYtLeCSMRySyyJLsZmxtQFWXaMALu3bc4BPHJHSu5g6uIq9uatG2n8nPr4VQpuUE3Z6vh5G72fbwyp+CVvyfEn9rH8qvnPIrtDpjK7Sj+TcEPgZMZIXxYHJXKLnzHNNtTJieeZkJji3MRwyyIV+eQ3T5gV0HjFl0WptmPOh6ezlV4IUBWIOVVQQxUN0Z3YDdjgAEZ5rnmpOaZqaRq8sZxdW1zLcICCN6qdsig4wQ0QIIHPSubVdSnilO3Ydl79S9GmpYfXfVrxtufoOQLcQHafBNHww9HXg/ka6JRKTBcz2USw31uXijUKLmBTJGypwGkj/AJSM4AJ8LLnzoSqa4k6ksdxCTG4aORSA8bA8EYyCPOhvueL/AEmGZVWRAdnuEEq0fGMo6kMhxxwRQWIGzguYbiaRS11Gm2IJIVEoG0SkxvgK/LqvjIJ7v3+ORjUx2PaGM6ZNNGfGlvJKyMNrKX3upKnnDHoeh8iaC+hdOyth9nsraHOe7gjUnGMkKAT9TzQgJWgFAKAUBxb2jvM09zKl5dw7buG2RIp2VDmASudo6Hny9PjUtGmqk1F8SKtUcIOS4FMmspndHe9vGdM7GadiU3YDbSeRnAzjrium+jaT3b+X8HO/qNRbJfM6L2Sh/wATKCSd8EzEk5J3mRsk+pBya8zVsqrtzPQ0r9Ur8jX1aYtots567bNj898GaxH9R+pl9xeh89rduGgtyRkLdKDyRgMrr5c+9ip+j1F10pbMgxzkqLcd0UIaLbj+aX9f+deoWFor+1HnHiaz/uZZ+xN0i6dHsYOY4yWVSCQfE+0+h+dfOMbCTxDurXen0Pc4aSVFW1sil3iCUl9yQxyeParlsMTv3Bm6c+QGPhXp6FGVOmoSlcuxwjdJqpUShLW3jvdN/TYxWGo3EUrgKsjOQDkFQu3I3HHGCMdDW+V3ORLoyr1ipx1frp48rcn6bk/2fW5vBJ9/DFsbaVWMs3zIZgQPIZHODXOxmO/Dyy5b/I0jgW5OLlt78GR2s9ntpmLF5GjlQMyQxZ2PHu3lVQnO8FflWmHx3WSjnsk0/int8DeOEpqdpt2T1tyt68dCMBaVQY2uSobB+825GG90ZA4OM8V1sqexdjgcPWipUYyavrsr6Pa/ja5khjiVCGbxxxsHCuwPPLcZGc+vnxRwg1aSvYuxoYVUsk+9CLvq/N6aXvz4n6K9mdx3mlWTelui/wBQbP8AhqI8oWagK3fdjYWdpbdpLSZjlngIAc+rxkGNz6krk+tDKbRHzHULb+UhS8jH7dt4JR84Xba38L5/dobqpzNvS9YhuQ3dPkrw6MCrxn0dGwyn5ihImmRvbO1VdLuo14VLRwo9AiHA/IUMPYuOlyboYm9Y1P5qDQgNqgFAKAUBxT2gg77ofh1WBj8nsto/UYqzhH+dHzK+K/SkQ9nYPKGKbfD5F0BPKjoSD+116cY611cRjaVCUYzvr/jJrjxSa4bb8djjU6Mqibjw8V4ePiYRrt1BbNpiJG+EaNZ95OEckY2gcuNxAIOOB18/NYiiqbVSWz1X3vax6zo6M8ZmhC3Z3fny5mXV9Vu/ssFm8EUQjMeZBJvDCHYygJ5E4UnLHiqlOtSk3ODv7/2dGl0bVqNRusq46/RpcjU7TdoLq7WNZTEsaTRttiVhvO4DLFmPAyTgfrVvBSiq8Lc0R9JdGTp4WpNyvZcEehXrzwJHdiL9oXQmPKMEh3bsEeIjOMHI3MOpGADXi+k8LKrSun3bvzPotKNSdGFZLsqMV477+WvGxI9q9Pt1lSFIYk3KZHIQAv4sBQfIZBLY/dHQnNfolSq3nUk3bRK5Jh8LSqVsrSslfz+3P0Nex05pzKFYqIYtygdGdt20N+6AvI/eHoKuY/GPDygo8Xr5FrG16kKijTdsqv5vgn4WXz8D7oc2bm2dOrkg480KMxz8AQD8wKz0qovDNvwsbY2UZQp1Fu3p5NN/DY83UUkt3qKICRIFxz75t+6LR/VWx9fnXOp5aVKjUlsm/nfU4kZXrzVr7O3O1tPU02tWkPeqku2ArwI26uSG8OMnao5x03V1KmMpqpCOZWd/sdWtioTrU5xbyx30fHTbwX1LH2X0XezzTQjaQgjWRBuypY78HlfewOh4PwrkdKY2M5KNKW17tfQjryhXq57aWS142vr8/M6b7KLgNYsi9Irq4jB9R3ruMeow4/Kurh23Si3yX0PPVVacrc2XKpiMUAoCH1zs5BdYZwySr7k8R2yJ8mHUfutlT5g0BTu1DXNva3EN4pmheF0W7hQ5GUIHfxDJQ5/aTK+oWhIp3VmXXsvciWztpB0e3jbj4opoRkpQCgFAKA5B7S49st/8VsJvkRNJCfzHH0qag7VIvxRFXV6cl4MidDtxkN3wjLqVG1yHXkcrxz7uOo4Jq10nVbjk6rMotN3V4vR6PXxvs9UjlYaGt81rprfVeXw5ojbpUbUD98qjajCTBIJJBzwvU8nJGMg1x+knJYamsmqUlblq1bV7K1lrex6v/jl715RWbu+uj8vWx71icOI8GI4B/kVYJ+yP2gDnCjOOBgVysPBxcr39bX48v9nq6Mcre/ra/HkQmoe5/En+2tdHC/rw80Vel/8Ao1f/ACySr2h8nLX2A7DWN7ZF5I2Eyzyo0kcrq3Dllzg7ThWHUeQrzteNqko+LPR4etNU1lb1RJ617LnmG0XpdR0Fxbo7L8VdDGwNUI4KlCWanePkyz+KqPd398zVsuw99ZpshW0nXqcPJG7H1JfeGPzI9Kr4no7rpZnN38faJ6eOcd1f36kLa6X9gbc2m3cbOQgZcTDnkIm2RiB8APL4VXxGDxlVJSkml6fsTU8XRXB/W3gtSE0x5YrlmaC4G64aZl7h94WUXEa5Tbuwe6Q1arYaUsKqSWqS+Pu5Wp1kq+d7althurqXiDT7tvQyqsKn6yEHH0rnQ6JqvvNIuSx9NbJsx9qOzl6tjcz3U6W6xxMVht8szHgKJJWA43HBCjkHrXRodG0qWr1fvgU6uNnPRaI6vodikFvFEiKiogG1QAAcc8D1OT9avlU3qAUAoBQCgPiqAAAMAcADyoD7QCgFAKA5L7S3DHUiP2Y7CH+L7Q0xHz2sp/iqSl315ojq9x+TKzZ3qIBmJXYMTuLMPTA8JGeh6+tdfEYWpVk7VHGLSVkovnrqn8jiU6sYJdm7Xn+xr6eQ9zPJFHIDHFGESJudw+asWXL5PnzXmums0Zxp1JJ73bXB3fBpJ20XA9n/AMcUfw8pWSUpJa7aLzXzNjXi+IxIZGZdylpGLbiNhYrn9ncSvBI8PzrlYXLeWWyTs9Fa29r+NrP1PTYfL2strOz04b2v421IK7Gdg9ZE/Rg3/DXX6PjmxMPM5/8AyCeXo+p42XzRIV7A+XnR/Y0uLa6/zxv9zAf764OLX50juYV/kxOgVXLBhublY13Odq+ZOcD5nyHzoCta3q8M02nrDNHJvu93gdW4jhnY9D+IL+dAZbG8jGpXpZ1XbDbISzAdO/fHJ9HH50BO2N/FOpeGRJFDFdyMGGR1GRxxQFd9pKh7aKE42z3lvE2fwmVWP+zj60YRca1NhQCgFAKAUAoBQCgFAKA5f2x7BXjs4s5I3gnuRczRzMQwkUYAV8NmPgHaR4SgxweJKU8k1K17GlSGeLje1yv/APQTVP8Aq8Pz+0//AIV0P6l/j8/sc/8Ap3+Xy+55s/ZnqgZ2H2VSzbsmeTjwhceGLPQfrXJxUViKjnLjwPRdHY78FQ6lRza39okovZZfMAJLu3UAcBY5H2/Lcy/2VAsLBFp9N1r9mMV8f5M6+xtyQZNQYkcrstlUA4Iycu2etWKMeqlmhuUMZjKuLh1dV9nl71IW69k2qB/DdwyJ8zGx+ndOB+Zq08ZWf930OZ+Eo/8Az9SQ0HUZ9JhliV7C4kMwZo/8IZlLv3cQVUEK/hXr8agnUcm5SJ4U1FKMSyN2yvUmigfT4y8ocr3d6OkYBb341A6jzqKFVT2JJ03Hczalql9Ko/8AU7+DB5NvLZPu/rlv0x1qS5pYpvavRY5gskmm6pLMJIyXl2MNiyK0g2xSYyY9w4XzFAJ49AKC4Wyu41UbxJFDcKAOudwOzHxrXNG9rmcst7Fzstfuu7VLXS7tgBgNdyxxcerZZnP9XPStrmLGHVuz2qX8ZjuJrS2jLowEMbyOCjK6nexQA5XyFLixfqwZFAKAUAoBQCgFAKAUAoBQCgFAKAUB8YZ4oD8u65piWl/JHaM3d2033buASsikMRjGHVWwMnB4NXKVJ1aeWW3v4kbllldbn3X9SudQkgEwSUq3dxxpFt3NKUXGWbAywXnoK1hhIYe83qvI2nWlU0O8+znsqdNtO5d97s5kYAnYhYDwxg/sjHXqSSeM4FeTu7mUc+9t1rfF2cyE2O1UVY3IEbNgffICGfc3unkDpj13pZG7S34GJX4FX1jtZPJZG07uGKIRqhZS7EKm3oMAchcH4E1ldG5JZ5SN3icyypHTPY92aurSN3ncrHKqd1BvLbOpLkZKoWyOFPTrz01quLl2VoaxvbU6NUZkUAoBQCgFAKAUAoBQCgFARGv9p7WyANzMsZb3V5LN/RRQWP0FYbtuErlQuvaxHz3FncSejSbIlPxG4lsfw1DLE0o8SaNCo+Bpn2q3H/y5P/O//prT8ZTN/wALUPdv7WJP53TnA/7K4R/0ISsrF0nxNXhqi4EfqHtglkIFrarGpO3vLlslW8laNOVJ8stzn5Z2niIx21MRoSe+hXLrtXqtwHBu2jdW5jiREUg8ja+C4yOMknBB44qCWLs00tGTRwt/NEFNpjt97G7l38TrOxJYnkktyQ2fmDUmH6TnRlaWqFTBRmrx0Zo3lq4x320AHcI48u77ecdAAPU1Yr9JOvHJBW8XwIYYTq3eT9Du/YrVIrTR4p57sSoqlml3MwG5iRGucuSuQgB5yOg6DK2Ijhl1p7zOZEiKt3zyK03vyqzMV3sCdrgHkH4YPFVoYuNKtnvdfT3zLP4eU6drWf1Ps9nOF3OkQUYLAszbgCCVwF5z0+tW59LxmskY7kSwMo6tnQbr2rX42BLW3Qt0jLu7cdSSNqqB9fIVV/FQ4bLib/hp8dzcsfbRtDfabRiVIUNbuGV281AfaePhu86kjWiyOVKSNmX2qzt/J6eAPIy3IB+qqjY/Ooni6SJFhajNVvaVqBPFvaKPjJIT/YK1eNhyZssJPmj6vtKvwebe0YfCSRT/ALJosbDimZeDnwaN219rWwj7XZPGmfFJDKJQo/Ey7VYAeeM8VLDE05uyZFOhOKu0dJtrhZEV0YMjqGVgchgRkEHzBBzU5CZaAUAoBQCgFAfnfUrK4s5pjfRS96zsWutjMkoJO0hxnaMY8JxtGKoYmjVnK61Rdw9WnFWejMUOpwv7ssZPpvGfyqk6U1umW1Ug9mbQYHpUZuRV8G+0IrSOsbrhQhA8S8kE4zyvI58qnhbq20tV9CGd86Tej+pmEMEO5mYDcAGMkhOcdM7iela5qk9Evgja0I6s+tqgKNJFFPMi+88ULMq46ktgL+tSRwlSXgRyxNNeJ70rUVnQsoYANtw2OoAPkTxzUVSm6bsyWnNTV0ZcmWaG3icCSaVE4G4orHDPt/dXJ544qXDUc8tVoR16uSOj1OqS+zi2FgbNXlH3v2jvcguZfxkY2txxjHT4811cqy5eBzczvm4nHrDVRjZOwjmBIZHUxkc8ZVvPGOma5VbDyjLsp2OlSrxlHVq5IiZT+0v5iq9mTXRFvdh55IYoZpJCmCYF3sBjOQoyQBu646mrVOhOUU18CvUrQjJpmGOG3eTaXKNGNqRkvE0YxzwSCSfP4YpLrYLVb78biPVzej8uBn0+I9++2SQxoNpDOWy55PXngEfU1HN9hXSu/obwXbdnovqS1QEwoDXvroRrk8k8KoGS7HgKo6kk1vTpucrI0nNQjdnbew2mvbafawy/yiQqGGehxkr9M4+ld045O0AoBQCgFAKAUBH3+h20/wDLW8Mv/eRI39oNARcvYHTG62Nv9IlH9mKAxp7O9MH/ALlB9Vz/AG0Bv2XZOxhO6KztkYftLAgP54zQEwBigKfcezHTXkeRoGy7FiqzSquTycKrACtXFN3aM5mtLk9onZ61swVtoI4s9SigFv6TdT9TWxgk6A1r2wimG2WKORfR0DD8iDQEPJ2G009bG1+kCD+wUBI6RodtahhbQRQhjlu7QLux0zjrj++gGraJb3S7biCKUDp3iBsfIkZB+VAUjV/ZbZRq0lu09vjJ2xS5Un4rIHH5VpOlCfeRvGpKPdZxbtHrM1rMY0fcB5uq5/0QB+lQvCUuRKsVULh7OtIOpLmaeZPhF3Y/2o2P61lYSkuBh4mo+J13QOxFnZsHji3yj+elYu48uC3u/wAIFTRioqyRDKTlq2WOtjAoBQCgFAKAU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219200"/>
            <a:ext cx="17907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7894" name="AutoShape 6" descr="data:image/jpeg;base64,/9j/4AAQSkZJRgABAQAAAQABAAD/2wCEAAkGBxQSEhUUExQWFhUXFh4aGBgXFRwgIBggGx4aGh4eHB8gHyghHyAmHBogIjEtJykrLi4uFyAzODQsNyguLisBCgoKDg0OGxAQGzAkICQsLC0sNDQyLDQ0LC0vLywvLCwsLDIsLCwsLSwsLCwsLCwsLCwsLCwsLCwsLCwsLCwsLP/AABEIAQwAvAMBEQACEQEDEQH/xAAcAAEAAgMBAQEAAAAAAAAAAAAABQYDBAcCAQj/xABQEAACAQMDAQUFBQMGCgYLAAABAgMABBEFEiExBhMiQVEHMmFxgRQjUpGhQmKCM0NykrHBFSU0dKKjsrPC0RZUY3OTlBckNURTVWSD4uPw/8QAGwEBAAIDAQEAAAAAAAAAAAAAAAMEAQIFBgf/xAA3EQACAQIEAggEBQQDAQAAAAAAAQIDEQQSITFBUQUTIjJhcYHwkaGx4RQjM8HRFUJi8QY0clL/2gAMAwEAAhEDEQA/AO40AoBQCgFAKAqOpdo7qSWSKwiiKxNse4ndtm8e8qIg3PtzgnKjORzg1TxGNp0HlerN4U3Ij5NFvZv8o1KYA/sWqJCB8N2Gf/SrnT6Wm+5FL36EyoLiyMseyVpctcCaJ5Vim7tHluJnZsIhZsl8DxsV4A9w1DVxtdKLzbq/DmzMacddDZuNAmslaawu5o9iFu4ndpYWCgnGGO9M+qt5VNQ6TqZlGauYlRW6Lx2f1H7TawXG3b30KSbc5271DYzgZxmu6ViQoBQCgFAKAUAoBQCgFAKAUAoBQCgFAKA8pID0IOOuDQHqgKP2NH3Emev2u6z/AOYlrzPSP/Yl6fQuUu4jZu5LskrFHbgE4WR5nJA9TGIhk/DePnVeKpbyb+C+t/2Nnm4GzpdgII1jBLYyWY4y7MSzsccZZiTxxzxWk555XMpWNDtpc91YXb5wRbyYPxKkD9SKkw0c1aK8UYm7RZaNEsu4t4YR/NxIn9VQv91etKJu0AoBQCgFAKAUAoBQCgFAKAUAoBQCgFAcabspZ6bO0VzGY4GYtbXqO8ZXdyYZpEI2sp90tww+IxXPxkcRF56L81/BLDK9JE5avNGoay1ZJU8kumjmU+n3iFZMfVqrQ6Rqx0qQ+qNnSjwZSrhNYgDbmk7oyPJusQjrmV2kbqDKBuY+WMfU1boy6OrzzVrpvmV634mK/KsyMm7VuRtk1Cfrggvsb5HaqsK7NPo7otLMkn6nNnice3a1vQ1ZZtx5a9c/O5P9tZt0XHkE+kH7R8LElAy3qx97GZDJ3/dhRIpYuGJXAAJ5HlUNWfR7X5SSlwJ6McYpfmPs+/A/SWnalDcJvgljlT8Ubhh+YNQlw2qAUAoBQCgFAKAUAoBQCgFAKAUAoBQCgIPtrrf2KymuNgcoBhT0yzBAW/dBbJ+ANAcqTRoXZpJkhmmkwzsY0weMDauMKuBgY645JPNQOTZZjBI19R0qyhUu6JCCdu9MpgnpyuKxq/ENRRI6N2Wt9RsonlM+WXBJlZwSpKl073ftVsbhjHDVXf5c+yl78jaMFKOp4g0iGwmjtodVu4pZOEiJWQfDKbNq/XGaxOEaqzSgmYyqLtcm4dUv4o5JJbiwaFJu5ElwWgMjADdyC6jxZXGP2GPAqL+mUpq8W18zV1XF2MF/os7Pv/wMhcjIns75I2Oec7gImP1zUkMHXp9yr8V92aOcXuiQ7M2esxTpn/JSQJEu7lZZFHmUeNAcgfiLZ+HWr1NTS7bT8iN24HR6kMCgFAKAUAoBQCgFAKAUAoBQCgFAKAg+292YrC5cRCUiJvAyllORg7lHJUA5I9AaA4dbwmyFoWdYbeWNpULg7pdoVEaQ5HvByypnwqq554Eco6EsZK9jBrOtpLFJsuVYphuPIg7lK5MQJDAY9/61qo+Bs5XW5nPtXvLmURWsMKFs4Mm5jwCc9QBwPQ1rDCp6EVfGKlBzeyM1trGrRFiotDucuw2e8x8yeDny68AADgVM8ImUF01S8fh9z1pPtMubMPbXFhHNJLK0qgScZkJyAuHyN27z8zWyhl7JYjiadSLqJ6G5J7U9StI1xYW0VtGioq7mJUABVGRJ06D3a2cWiOnjKNSWWMrv1Owdj9SmubOGa4i7mZwd8eCMEMVyAecEAMOvDCtSyTNAKAUAoBQCgFAKAUAoBQCgFAKAUAoDT1XVIbaMyzyJFGOrOcD5D1PwHJoDjvaz24AnudOiBJOBNPgKPLKqSAB8XIA8xQFb1nsHcTWsup3t9HM42eGJxJkM6qF3g7F97gKGHSgIXSNPSHU9iDCrGSMnJ93HPx5rNF3ZR6W0oNeKLxVo8wUTtRPt1KA/h7vP9ck/oahm+2juYKF8HNc7/QsfbBAbObPoD+TKakn3Tn4B2xEffA6x2d7aWUdhafaLyBZPssRdTKu7PdrnK5znPwqsepM59o1if5Np5f8AurWdh9DswfzrVyS4mVFvgeD7QYv+qagfj9il/wCVY6yHNGckuRkHtCtB/KLdRD1ks5wPqdhArKnF8RlfIl9G7SWl3/k1xFKQMlUcFgPUr7w+orY1JWgFAKAUAoBQCgFAKAUAoCA7b9qotMtWuJfEfdjQHBkc9Fz5DjJPkAevSgPzVNqtzrF9E92WeMzxxsFBCRLK4Xav4c/Hk45JxWsnaLZmKu0jrnaS3a3jZbK1twsUJkcvBuBAyAigY3MdpJJPAA67qpQd32mW5Ky0RXLOKxvJFt54YYLiQZinsXHdzYw54A8JBXO2Vf2eucVI3OKunp4mloydnv4EZ2ksltNYQZISWAYZz1PIOTwMll/UfCrGFnfc5nS9Juk7eDJiWQICzEKo5JJwBV48rGLk7LVld0bsy2qxX86qNxZFtmbjJT3h8MpgemW+Fc+tWtNHscFhnCgo8f34mFdI1S8C2cls8WGHeTOpC4XzJ6H18JOSBW88THLuQUOjI062df6OzaVokFsipFFGu0AZCKCcDGSQMknrXOcm9zsqKWxKxx5oo3DdjajtM1MqdyN1DHPaFa1nTsZjUuV/Vuz8M53MuyUcpPH4ZIz5FXHP0OQfMVpGpKOxtKCluSnYXXZJhLbXJBurVgsjAYEqsMxygdBuHUDoQenAroQkpK6Kco5XYtNbGooBQCgFAKAUAoBQCgKH7VfZ+2rJD3cwjkhLYDAlWD7c5xyCNo5+f0A0+yfsvFvpk9pNIDNO+8yx5+7ZCDEVJwTtZd3l7zDpQHm07S9z9zqO21uF4Jc4imx/OQucKVPXHVScEcVRqUZRemqLkKqa1MNvrlgjt9kjWeZuWFnAHZs/iZBtHzZgKwqdSQdSETJcaZaavawyzREqy70JOHTd15U/DpyOBWqlKnJpG1ozV2QX/ois9wJluWQH3DIuPlnbkD5VJ+JnYiWGgncvNhZRwxrFEgRFGFVRwP8A+6/GoG23dk6VtEbFYMn1ayDbgqWJFI34mqxFkDR8uGGKTehmK1IiYc1TluWlsQGk+HXhg8Sacdw+KTDB/JsVbwz7LK1fvHRKsEAoBQCgFAKAUAoBQCgFAKAxzwK42uqsvowBH5GgPKwqikIoUY6KAB+QoDm3ZOKQ6XarE4jYwp4yu7aCMkgHgtjpngHkg9Dzp2zu5dhfIrHvsVJdSW8M89wJVlhDFTCqsrHnhlIG3HkVz8aVMqbSQhdq7ZPW9yj7tjBijFWAPusPI+h/5itGrG9zNWDIFAbEb1JFmjRsLLUikRuJ5lmrDkZUTSY5NQslREdiYvtGoXd4B93Ei2kTfiKnvJiPgHKrnz2mr1COWBUqyvIv1TEQoBQCgFAKAUAoBQCgFAKAUBiu3wjn0Un8hQHOdAk7vSYW/DZK3+q3Vzpa1H5l6OkPQ2uxg/xfZ/5tF/sLWKnefmZh3URfaXS2F7b3STvBvAgkdcFQWP3JlQ8OhclDyCN6nIxUtG0uxIiq3XaRLPqsluwjv4xCScLOpJgkPwc/yZP4ZMfAtWKlBx1WpmFZPclwagJj6DWQeu8rNzFjyWzWLixXb6+lvJGs7FvF0nuRylsvmAf2pT0Cg8dTjFT0aN9XsQ1KttEXvQ9JitII7eFdsca4UfqSfUkkknzJNXSqb1AKAUAoBQCgFAKAUAoBQCgFAaHaCXZa3DfhhkP5KTQHO9QTu9DZfw6ft/1IWuetanqXXpD0JDsQ+7T7Q/8A08Y/JQP7q1qd9mYd1ElqVik8UkMgykiFW+RGOPiOv0rVOzujZq6sbvYy+N1Z93cAPLEWt7gMAQ7JxuIIwQ6lX/jrpxd1dFBqzsaN12GMXi0+4a25z3LDvIT8AjHdH/AwA9K0lSjLdG0ako7Eew1aLh7KC49Wt7kLn+GUDH9aoXhuTJVX5o9JPqTcLpmw+st3EB/obz+lYWGfMz165GVOyN5c/wCW3Qij84LPI3DPR5m8ZGOCFC9TUsKEY+JHKrJlv0nS4bWJYYI1jjXoqj9T5knzJ5NTERuUAoBQCgFAKAUAoBQCgFAKAUAoCE7btjTr0+lpMf8AVtQFP7Sp/iqVfW2C/moX++ufD9ReZdn3H5Hj2ejZaG3Jy1rPLA2f3HJH5qwrNdWmYou8SzVCSkdo0vcaoV6JeQbv/u25A/NonH/g/ldw0rxsVa61uXmrBAKAUAoBQCgFAKAUAoBQCgFAKAUAoBQCgFAQXbz/ANmX3+aTf7tqAqvaf/ID8e5H5yRj++ufS/URdqdxnztYh029a9IP2O62rcEAnuZV8KSkeSsMKeOoB8wKtVqeZXW5XpTyvUnYpQyhlIZWGQQcgg9CCOoqgXCF1+XZdaa46/bQn0kilU1Yw3eZBX7p0WrpVFAKAUAoBQCgFAKAUAoBQCgFAKAUAoBQCgITtwudNvh62k3+7egKd2obOng+ptz/AK2KufS/URdqdxl61zU4IbaSWcq0O3xDAbeG4CgftFicAeea6BSKJoPs6mSEyRXc1lJKzObdQkkUIYllQI495QcEg8nOOMVpKnGW6NozlHYm9D7EOk8dxeXkl3JDu7oGNI0QsMFti9WxwCTxn1xhGEY7CU3LcuVbmooBQCgFAKAUAoBQCgFAKAUAoBQCgFAKAUBHdoot9pcL+KCQfmjCgOca7MX0TvB1+yxSD+ERyf3VQhpV9S5LWn6Fp7V9iYJomltoII7xGE0MqxqCZEYOu4gchiMHPrnyq+Uye7P6st3bxzqCN68qeqMOHRvirAqfiKAkaAUAoBQCgFAKAUAoBQCgFAKAUAoBQCgFAKAUBiuY9yMvqpH5jFAcx0q37/RI4x1ex2D593tH61z5O1S/iXVrD0L32Ovu/sLWXzeCMn57Rn9c10CkVm612HSdQmSdiltdJ9oQhGYRyghJhhFJCsNshJ43F+eaAviOCAQQQRkEdCD5igPVAKAUAoBQCgFAKAUAoBQCgFAKAUAoBQCgIjtN2jgsIlluCwVnCLtRmJYhmAAA9FJ+lDaMZSdoq7NLs/27sL1tkNwvedO7cFHPyVgN30z0oYaadmQfZFdtqqf/AA5JY/8Aw5ZE/wCGudW77LlLuI1NGvrnTDJbpavc2pdntzEyAxbzuMThiMIGJIbnAPn0FmnXjbtEE6TvoYJNKkaO8urzabieB0KqcrDEFbESnz9WPm35mKdXNJW2JYU8sXcu/YhCNOsg3vC1hzn17taulQm6AUAoBQCgIHXO0ot5UhSGS4lK73SIpmOPO3edzActwBnJw2OhoZSb2MUPbiyLiOSUwOei3MbxZ8vCZAFb6E0FrFiVgRkHIPQihg+0AoBQCgFAKAUAoBQCgIrtPoEV9bvbzZw3KsPejYe66nyIP94PBNDMZOLutGcR1ZEhd7a6jjkS2AWVYxkxZ5WeMjx7WB8YzuU+oOTxatCpSqNwl2m7p8/8Xwvy4M6Ma0ake2rpb+Hjz8y9dg4Clmq5LL3krIxYNvRpXZW3Z5yDn15qZycrN72V/PiaqKjotuHkWGsGSE7bSlbC4A954zGv9KXEa/q4qSkrzRpUdosv9tCERUHRVCj5AYrolEyUAoBQCgNLWtTS1gknkztjXOB1Y9AqjzZmIUDzJFAVvs3ZSIjTT4+03Dd5N+7n3Ix+7GmEHqQT5mhPFWRuO6StJC6BgqqSGAKtv3cYPpt/WhkjF7KxxHNpLNZnriB/u/rC4aL8lFDVwTM41HUYPeSG9X9z7iX8mLRufqlDV03wM9v2/tMhLgyWjn9m6jMY+knMZ+jUNGmizQTq6hkZWU9GUgg/IihgyUAoBQCgFAKAUAoD8+yzzGXVmGxNtxNh3GCrFyDggFsd2FxweSuPhycdGm69NO7b3XNcDqYb9Ls+vnfhx2t6mn2N7SyWGO8Q/ZW5eIHJgJPvp+6erL9RzmupXw+dZluW8Tg5xh10Y5VxjvbxX7rgdhtblJUV42DowyrKcgg+lc1q2jKCdyne1e8ZLaFVYqXuFO5eoEYaXI+IZFqxhY3mbQpqrNQez38krv6G/wBkfaPKsajU4mjQ4CXYA2tnoZUXPdZ48Xu8/s1LDFUZzyRlqVa2HlDVXceD+x02OQMAykEEZBByCD0IPmKnK56oBQCgKZr032u/jtxzDabZ5vRpWz3CH+iMykevdGhvBXZ71TVZLcu8kJaBQD3kbgsPXdG209eBsLk5HGeKErdiuQailzqMiLdywo0MREW0RM7BpVZfvY+8yBtPhwfFQ1vdlusNMigz3a4JxuZiWdsZxudiWbGT1J6mhtY26GT46BhggEHqCMg0BDSdlLXJaOMwMerWzvCT8+6K5+uaGrij0sF7BlorwSoOSl3GpwOvEsexl+bB6Grpmvofbye6jLxadNKodk7yKWMxuVOCY2kMbMvx246jyoRF6oBQCgFAa99exwoZJXWNF6s7AAfU0BzLtJ7Xl92wiMgzg3EisI1HqqD7yTHwA+tGpWulctUsFXqRzxi7c/er9Ci6zGsHd3DuZ47sst065+835kWRAOhTxYx5KBXFhVqYmcla0o6x8ODXqWHGNCMZJ6PR/VNeRku+yzqQ9se/WVAC0kijHUqRhQCpDeQ8vjU2H6Xtm69a+B06VecJSm+3mS3a4Xtw2193PWiahLZRh7JZJIFAWTdjupnUYLxDPeKWYY3AFSSMjzrRVryy1WrvVLil48NOW5yurtG8Fp8n5cSb7UXlvfSRsxLW8NoZ2KsV5l90HBByEjbj96s1qlSikqekpO3v4m1Gzk5X0S4ab/Y5wk8+58vMkjKdiBmwpAyI9vIKmMrgY6Zq9Clh3Tu7W5+Pn5jDuMs8ajala8dX8LfY7l7LOz81tHHJFed7ZTxiRYZI/FEXAbCsGwOTyAAOvGeasHNOh0BqapqcNtGZZ5FijXqznA+XxJ8gOTQFVk9o0fJjsr+VAMiRbYhW4zwGYOf6vnWnWR5m2SXIj+xE7SWTTxlJLmaR5ZgzFQsrHmNzgsmxQqdONo4xW5JHRGt/0mQ3LC+RrZYCuAfHF3jDIeSZMopwRsV9uN248ldozfmSN60WonuFCTWyFWmfhldhh0iQjg+TMR0GF6sdobmQaddW/FrJHJF5RXJfKfBJhubb8HViPI44oLPgRV3q95KxjeBo4EYiea0lMrcDmNPCjg+TFFZlzgYbJUYuya07tAlzJttSsiJzK5yNnogBw2/1z7oHPJAobXvsS1zcLGjO7BUUEszHAUDqSaGSu2ljJq3ilDw6dnKocrJeY6M/mkJ8hwzdTgYoQynfYvsEKooRFCqoAVVGAAOAABwABQ0PdAKAUBhvA/dv3RUSbTsLglQ2PDuAIJGcZxQH561K2vL2TfOxuJonaOWJ3VVt5FJ9xR4dpHnyTgHnnFJ46NCpKNZf+bcTr9HqlDtuGZ/R+/Ux3OhXETLhWmaReQnuRsDwMnGBg9T1wePKlDpalLM56Jbc2dSnjakJSlNN32S2VuH8v/RvanBGli0AkR5rZRKyqRkFGDvx1AwSP4hXMoVZvFKs00pO3xOZXSlScb6rX92QekatLFBJbckSyNDbsM/dlio2n4bJA6/Ij5WsVh4Ov1nLWXiufysytQqyVPLz0Xh73LTddo7aDMCrI6RjYxiHEYAxjOQSQOu3JHzqjS6PxFZdbz114+/E6UU3F5Itpb24fz6XIhrB++FrHta3uitwzqMAKOZFHJO122Y547wipFUjk62XehePrwfpr8Cnkebq1tLX+fj+5qdrtSj+0xzW5JlRtrEIwUshO0bsbTnLRnB/aHpVrA4eo6MoVF2Zbe/ma4pNSVaCeml7O3x28C/+z7tZHbPFbPIPs11l7RiRmNm5aFv3dzeE+RJX0qzg60pJ0596Oj8SriKai1KOz1Or1dKxSO08Ak1S3EgDIlrI8YPID95ErMB6hSAD5bjVfENqJNQScj0NWi7xomcJIvO1ztLD8S595fiM4PBweKqZXa5aur2KnHr6JqdwLVo3aWGOPAYbXuN5VckddkbZfHO1cdau0E1HUrzazaFk1zTkg025QuciGR2lfq0mC/eN8d4BwOmABwAKmMPY9xaFbzxpNDvgMqrJvtpDHu3AMGYL4H/iVs0FkR93Nfb3tYJUnIAMkzYjeEEr4MqpjaVkJK+EbRgsOVyGuxiOtPgW8dvPbQxkxyTKne7cYysZi3nccnLsPCQ2fFwAvwJywNlHEZ4u5VI0KtKMZVQQzKze972CQTknk80M6HjStLfUWW4ukK2qndBbMOZMdJZx+qoenU89BFKVy7UNBQCgFAQfaDtVb2ZVHLPM/uQRLvkf5KOg46sQvHWsNpasyk3sVXVr28uUZrmZdPtQPEsTgykf9pMfCnyQE+W6q8sRwiiaNHjI5BpuiXtt9purPvGsV4M7JjehYeNVYZYqCTuAIGGNbVKEK6XWLYzQqdXUSvo3Z+Ru3N9dPtUztsUEqyna27jaWK4DAc44+eazDozDxk2o7/LyPTPo957Zrxs7c0+G2/u5s9jFiaVleQM/dtFtBJLlgHlduuBwBk9SWHXFUelpSjGMILSOt/okU6kqeeNFPuq3m3Zyf353I/Q7/wCyyPFJB3zKwKglRteAtHvy3QldhGPWpK2Gli1GdOVrrXxT4FDBU5upKlGN2teGluJrRhhAyhGDAMqgkZPoSRxnnk+ua60MyhZ7noKKqxwjgo2kk0lp6Pl7ZcOzupBnYyqkRSJUTD+ELk+HnHiBUcjqMccV5nH4KVBJJ3u23pxOfOhKjJZ7be0VbV9Njjk7iOctGIgeTGeWLBcFVHu7c8nOcfXs4CtUr026mnA2w8HWToup2FG1tON7cOFr+ZDxXQ/k5QNmHBHoSQWVfPO/xAeknwqeEFGcnz39ChgpxpTnRr2y2af2567fHgfpP2ci8FhEL7PejIXd7+z9jvf38dfPpnnNDlStd5duBF9qLwS6lawxcvbK73DZ4RJU2rGePedgr44wIwagxDWSzJKKeYjNQ09L7UEhlRZIbaEyurAENJMSkYI88Kjt9RWuGjo2S1NXY+28djJdPaskCRxDu4rcoqrI7BJJHVfdYjwKMeJSr/iFWTTS9j5qkQivLW07yQ20p3ujlnCtGd0Sh2JZVdx0YkHugoA3Gge9jY0/X4bJWtZ96G2HBEUjKYst3TblUgeBdvix4kYcgZoL20PsRlFpBGpMdzeHc7Dkx7/vJnz+4ngUngHux8KDgWW1t1jRUQbVUAKB5AUNiCs7b/Cd0WbmytZMBfK5nXqT+KOI8AdC4PXbQhnK+hfKGgoBQCgFAcktrlbK0vrsIJJluLjezHxSbJ3jQM3JwBjj4VTqpyqZS1TtGFy16Z2IV2Wa/f7VKOVQriCI/uRZOTz7zljx5VZhTjDYrym5blruLdXRo3UFGUqykcEEYIPwxW5qcg0H2XFO8fUpNtrAX2oHwZY0JxJK4PhXYM4BB9cYxWzk7WL1TpGvOlGleySt5+Zi0ia0FzdR2TRmEukyCPgAOioy48sPGePRx615/peDzxnwtb38SbAS7Lj4nMtQMsFz94ux3Yse84B7zIY5HVdyg12cLVpuC6t3SSRr17wtdVIrVrW/N7+l9TL3byKHZwkZ6STPsVv6EYIJ/iJqdybIa3SGIrPtSfktD3f6FbwANMzysQSFjCqCB1Jx0A9SawU73NOeCAKGNvHECMgSzSliPXamSB8TQG7pVhbOy+AxuT93LFM5G4c4BPKOOoBGeKA7Jonb55bGGOMpNqTBo2TcMIY2KNNNj3VxhscFiwC+o0nJRV2bRi5OyPdvAbYCC3H2i8mJkZnONzH3ppiPdQHjA+CqCappSqyuyy2qcbGDskZ4o5Z3U3LS3MgkePCtiFhAhSM8FcRs2N2eeAxPFyMVFWRGm3qza7MS217bOj93NvllleKRQWUSSu8e5G5Hg24OPLitgrNH2z7PRObxVLgMUiVmkZzGYh3gaMuW2hJZMgDgMh4oLGlrW64tw+7urncLO4RQSG75lideoIHjEyN1CnOMMaGGT+mASzzTEe4xgj+CoRvI9C0gIPqIkobIwdpLqR2jsrdts9xnLj+ZhXAkl+eDtX1Zh6GhrOVkWzStOjtoY4IV2xxqFUfAevqT1J8ySaEJt0AoBQCgFAcd7QD/ABdqy/hubn9ZBJ/Y2frVSf6yLEf0mdet2yin1UH9KtlcyUBSPab2l+zxfZUSN5LiOQN3z7Y448bWeQ9cEsFA4zk88VFVqqlG7+W7N4Qc3ZFQ0gBIVkmEYdI9ryjGGVB7wb8JA3fDn0ry9XWeWF7N6LxfC3M7lPSN5b8yhdp777U+9CVilMUaqQMyhWZtx4yq+IkD4An0r0OBw8qFLLLdu5yMTVVSd1sSOkd73SSR91ua27nMiFjEeQ7R843eXI/ZFXSsQ12qq7bvEsZPBPVLdE2Kfg0j5PrQyZrez8Lb/E8n8ox8yfL5DoBXXpUYwjbnuSJEDYKyDIzhkZsnGN0OWVhg5yCuOR+0fWuQ1ZkZ0rsDrawzXkAi3TyTZhCrgzHjKbsdEJ3EnhVZj5VVrU3OSsT0pqMdTrujaWLOGSSRg87DfNJj3ioOFUfsxqOFHzJySxM8YqKsiGUnJ3ZXNGlaDSIn6yLaB8eZdk3fmXP61sTLRGnc9mpIYo0AS8ihQKqyYjnjCjb9zOm3kAYAYKT5vQWI7sZHcquxZz3zL9oEVxhkmjmZnDZVQ8cgzsfaWUEA7W3ChhXN3UI/tN3bp3ctpdKWkkdcHdHGrKpV8GOUCWRMb13KCfCuaDdkl2XknUFWQSRtcT/eqwUgiaXJeM9ASvBQt7w4A5oZRu+z6Lvu/v25NzIVi/dgiLJGB/SO6Q467x6ChDJ3ZcKGBQCgFAKAq/bjVpo+4t7Zgk1zIVEhXd3SIpd3CngkcAZ4y4rScssbm0I5nYp8fZtXhmEl5I9vI7vMfCGlYeCQyuRwo7vbtQLgJyTnipKo3K9tS0oJK19DV1/QYoFt54ZZwTcQo7/apizxSkRlQ2/IHiU8fhraFWbbvyNZU4pKxN9nLBdP1CGKAstvcxyBo2dmHex4kVxuJIZkLg88hfhUlCo5XTI60FG1jnHtA1E3V/POiiTa3cw5I2qseVLfWTeRjyb41cjHS52ujsNKFHrowzTe19kub97Fi0WyjksI4sMI5IcHkZ8YyTkcckk/WvI16k44mU+Kf0MRipU7Pj+5UNYtLeCSMRySyyJLsZmxtQFWXaMALu3bc4BPHJHSu5g6uIq9uatG2n8nPr4VQpuUE3Z6vh5G72fbwyp+CVvyfEn9rH8qvnPIrtDpjK7Sj+TcEPgZMZIXxYHJXKLnzHNNtTJieeZkJji3MRwyyIV+eQ3T5gV0HjFl0WptmPOh6ezlV4IUBWIOVVQQxUN0Z3YDdjgAEZ5rnmpOaZqaRq8sZxdW1zLcICCN6qdsig4wQ0QIIHPSubVdSnilO3Ydl79S9GmpYfXfVrxtufoOQLcQHafBNHww9HXg/ka6JRKTBcz2USw31uXijUKLmBTJGypwGkj/AJSM4AJ8LLnzoSqa4k6ksdxCTG4aORSA8bA8EYyCPOhvueL/AEmGZVWRAdnuEEq0fGMo6kMhxxwRQWIGzguYbiaRS11Gm2IJIVEoG0SkxvgK/LqvjIJ7v3+ORjUx2PaGM6ZNNGfGlvJKyMNrKX3upKnnDHoeh8iaC+hdOyth9nsraHOe7gjUnGMkKAT9TzQgJWgFAKAUBxb2jvM09zKl5dw7buG2RIp2VDmASudo6Hny9PjUtGmqk1F8SKtUcIOS4FMmspndHe9vGdM7GadiU3YDbSeRnAzjrium+jaT3b+X8HO/qNRbJfM6L2Sh/wATKCSd8EzEk5J3mRsk+pBya8zVsqrtzPQ0r9Ur8jX1aYtots567bNj898GaxH9R+pl9xeh89rduGgtyRkLdKDyRgMrr5c+9ip+j1F10pbMgxzkqLcd0UIaLbj+aX9f+deoWFor+1HnHiaz/uZZ+xN0i6dHsYOY4yWVSCQfE+0+h+dfOMbCTxDurXen0Pc4aSVFW1sil3iCUl9yQxyeParlsMTv3Bm6c+QGPhXp6FGVOmoSlcuxwjdJqpUShLW3jvdN/TYxWGo3EUrgKsjOQDkFQu3I3HHGCMdDW+V3ORLoyr1ipx1frp48rcn6bk/2fW5vBJ9/DFsbaVWMs3zIZgQPIZHODXOxmO/Dyy5b/I0jgW5OLlt78GR2s9ntpmLF5GjlQMyQxZ2PHu3lVQnO8FflWmHx3WSjnsk0/int8DeOEpqdpt2T1tyt68dCMBaVQY2uSobB+825GG90ZA4OM8V1sqexdjgcPWipUYyavrsr6Pa/ja5khjiVCGbxxxsHCuwPPLcZGc+vnxRwg1aSvYuxoYVUsk+9CLvq/N6aXvz4n6K9mdx3mlWTelui/wBQbP8AhqI8oWagK3fdjYWdpbdpLSZjlngIAc+rxkGNz6krk+tDKbRHzHULb+UhS8jH7dt4JR84Xba38L5/dobqpzNvS9YhuQ3dPkrw6MCrxn0dGwyn5ihImmRvbO1VdLuo14VLRwo9AiHA/IUMPYuOlyboYm9Y1P5qDQgNqgFAKAUBxT2gg77ofh1WBj8nsto/UYqzhH+dHzK+K/SkQ9nYPKGKbfD5F0BPKjoSD+116cY611cRjaVCUYzvr/jJrjxSa4bb8djjU6Mqibjw8V4ePiYRrt1BbNpiJG+EaNZ95OEckY2gcuNxAIOOB18/NYiiqbVSWz1X3vax6zo6M8ZmhC3Z3fny5mXV9Vu/ssFm8EUQjMeZBJvDCHYygJ5E4UnLHiqlOtSk3ODv7/2dGl0bVqNRusq46/RpcjU7TdoLq7WNZTEsaTRttiVhvO4DLFmPAyTgfrVvBSiq8Lc0R9JdGTp4WpNyvZcEehXrzwJHdiL9oXQmPKMEh3bsEeIjOMHI3MOpGADXi+k8LKrSun3bvzPotKNSdGFZLsqMV477+WvGxI9q9Pt1lSFIYk3KZHIQAv4sBQfIZBLY/dHQnNfolSq3nUk3bRK5Jh8LSqVsrSslfz+3P0Nex05pzKFYqIYtygdGdt20N+6AvI/eHoKuY/GPDygo8Xr5FrG16kKijTdsqv5vgn4WXz8D7oc2bm2dOrkg480KMxz8AQD8wKz0qovDNvwsbY2UZQp1Fu3p5NN/DY83UUkt3qKICRIFxz75t+6LR/VWx9fnXOp5aVKjUlsm/nfU4kZXrzVr7O3O1tPU02tWkPeqku2ArwI26uSG8OMnao5x03V1KmMpqpCOZWd/sdWtioTrU5xbyx30fHTbwX1LH2X0XezzTQjaQgjWRBuypY78HlfewOh4PwrkdKY2M5KNKW17tfQjryhXq57aWS142vr8/M6b7KLgNYsi9Irq4jB9R3ruMeow4/Kurh23Si3yX0PPVVacrc2XKpiMUAoCH1zs5BdYZwySr7k8R2yJ8mHUfutlT5g0BTu1DXNva3EN4pmheF0W7hQ5GUIHfxDJQ5/aTK+oWhIp3VmXXsvciWztpB0e3jbj4opoRkpQCgFAKA5B7S49st/8VsJvkRNJCfzHH0qag7VIvxRFXV6cl4MidDtxkN3wjLqVG1yHXkcrxz7uOo4Jq10nVbjk6rMotN3V4vR6PXxvs9UjlYaGt81rprfVeXw5ojbpUbUD98qjajCTBIJJBzwvU8nJGMg1x+knJYamsmqUlblq1bV7K1lrex6v/jl715RWbu+uj8vWx71icOI8GI4B/kVYJ+yP2gDnCjOOBgVysPBxcr39bX48v9nq6Mcre/ra/HkQmoe5/En+2tdHC/rw80Vel/8Ao1f/ACySr2h8nLX2A7DWN7ZF5I2Eyzyo0kcrq3Dllzg7ThWHUeQrzteNqko+LPR4etNU1lb1RJ617LnmG0XpdR0Fxbo7L8VdDGwNUI4KlCWanePkyz+KqPd398zVsuw99ZpshW0nXqcPJG7H1JfeGPzI9Kr4no7rpZnN38faJ6eOcd1f36kLa6X9gbc2m3cbOQgZcTDnkIm2RiB8APL4VXxGDxlVJSkml6fsTU8XRXB/W3gtSE0x5YrlmaC4G64aZl7h94WUXEa5Tbuwe6Q1arYaUsKqSWqS+Pu5Wp1kq+d7althurqXiDT7tvQyqsKn6yEHH0rnQ6JqvvNIuSx9NbJsx9qOzl6tjcz3U6W6xxMVht8szHgKJJWA43HBCjkHrXRodG0qWr1fvgU6uNnPRaI6vodikFvFEiKiogG1QAAcc8D1OT9avlU3qAUAoBQCgPiqAAAMAcADyoD7QCgFAKA5L7S3DHUiP2Y7CH+L7Q0xHz2sp/iqSl315ojq9x+TKzZ3qIBmJXYMTuLMPTA8JGeh6+tdfEYWpVk7VHGLSVkovnrqn8jiU6sYJdm7Xn+xr6eQ9zPJFHIDHFGESJudw+asWXL5PnzXmums0Zxp1JJ73bXB3fBpJ20XA9n/AMcUfw8pWSUpJa7aLzXzNjXi+IxIZGZdylpGLbiNhYrn9ncSvBI8PzrlYXLeWWyTs9Fa29r+NrP1PTYfL2strOz04b2v421IK7Gdg9ZE/Rg3/DXX6PjmxMPM5/8AyCeXo+p42XzRIV7A+XnR/Y0uLa6/zxv9zAf764OLX50juYV/kxOgVXLBhublY13Odq+ZOcD5nyHzoCta3q8M02nrDNHJvu93gdW4jhnY9D+IL+dAZbG8jGpXpZ1XbDbISzAdO/fHJ9HH50BO2N/FOpeGRJFDFdyMGGR1GRxxQFd9pKh7aKE42z3lvE2fwmVWP+zj60YRca1NhQCgFAKAUAoBQCgFAKA5f2x7BXjs4s5I3gnuRczRzMQwkUYAV8NmPgHaR4SgxweJKU8k1K17GlSGeLje1yv/APQTVP8Aq8Pz+0//AIV0P6l/j8/sc/8Ap3+Xy+55s/ZnqgZ2H2VSzbsmeTjwhceGLPQfrXJxUViKjnLjwPRdHY78FQ6lRza39okovZZfMAJLu3UAcBY5H2/Lcy/2VAsLBFp9N1r9mMV8f5M6+xtyQZNQYkcrstlUA4Iycu2etWKMeqlmhuUMZjKuLh1dV9nl71IW69k2qB/DdwyJ8zGx+ndOB+Zq08ZWf930OZ+Eo/8Az9SQ0HUZ9JhliV7C4kMwZo/8IZlLv3cQVUEK/hXr8agnUcm5SJ4U1FKMSyN2yvUmigfT4y8ocr3d6OkYBb341A6jzqKFVT2JJ03Hczalql9Ko/8AU7+DB5NvLZPu/rlv0x1qS5pYpvavRY5gskmm6pLMJIyXl2MNiyK0g2xSYyY9w4XzFAJ49AKC4Wyu41UbxJFDcKAOudwOzHxrXNG9rmcst7Fzstfuu7VLXS7tgBgNdyxxcerZZnP9XPStrmLGHVuz2qX8ZjuJrS2jLowEMbyOCjK6nexQA5XyFLixfqwZFAKAUAoBQCgFAKAUAoBQCgFAKAUB8YZ4oD8u65piWl/JHaM3d2033buASsikMRjGHVWwMnB4NXKVJ1aeWW3v4kbllldbn3X9SudQkgEwSUq3dxxpFt3NKUXGWbAywXnoK1hhIYe83qvI2nWlU0O8+znsqdNtO5d97s5kYAnYhYDwxg/sjHXqSSeM4FeTu7mUc+9t1rfF2cyE2O1UVY3IEbNgffICGfc3unkDpj13pZG7S34GJX4FX1jtZPJZG07uGKIRqhZS7EKm3oMAchcH4E1ldG5JZ5SN3icyypHTPY92aurSN3ncrHKqd1BvLbOpLkZKoWyOFPTrz01quLl2VoaxvbU6NUZkUAoBQCgFAKAUAoBQCgFARGv9p7WyANzMsZb3V5LN/RRQWP0FYbtuErlQuvaxHz3FncSejSbIlPxG4lsfw1DLE0o8SaNCo+Bpn2q3H/y5P/O//prT8ZTN/wALUPdv7WJP53TnA/7K4R/0ISsrF0nxNXhqi4EfqHtglkIFrarGpO3vLlslW8laNOVJ8stzn5Z2niIx21MRoSe+hXLrtXqtwHBu2jdW5jiREUg8ja+C4yOMknBB44qCWLs00tGTRwt/NEFNpjt97G7l38TrOxJYnkktyQ2fmDUmH6TnRlaWqFTBRmrx0Zo3lq4x320AHcI48u77ecdAAPU1Yr9JOvHJBW8XwIYYTq3eT9Du/YrVIrTR4p57sSoqlml3MwG5iRGucuSuQgB5yOg6DK2Ijhl1p7zOZEiKt3zyK03vyqzMV3sCdrgHkH4YPFVoYuNKtnvdfT3zLP4eU6drWf1Ps9nOF3OkQUYLAszbgCCVwF5z0+tW59LxmskY7kSwMo6tnQbr2rX42BLW3Qt0jLu7cdSSNqqB9fIVV/FQ4bLib/hp8dzcsfbRtDfabRiVIUNbuGV281AfaePhu86kjWiyOVKSNmX2qzt/J6eAPIy3IB+qqjY/Ooni6SJFhajNVvaVqBPFvaKPjJIT/YK1eNhyZssJPmj6vtKvwebe0YfCSRT/ALJosbDimZeDnwaN219rWwj7XZPGmfFJDKJQo/Ey7VYAeeM8VLDE05uyZFOhOKu0dJtrhZEV0YMjqGVgchgRkEHzBBzU5CZaAUAoBQCgFAfnfUrK4s5pjfRS96zsWutjMkoJO0hxnaMY8JxtGKoYmjVnK61Rdw9WnFWejMUOpwv7ssZPpvGfyqk6U1umW1Ug9mbQYHpUZuRV8G+0IrSOsbrhQhA8S8kE4zyvI58qnhbq20tV9CGd86Tej+pmEMEO5mYDcAGMkhOcdM7iela5qk9Evgja0I6s+tqgKNJFFPMi+88ULMq46ktgL+tSRwlSXgRyxNNeJ70rUVnQsoYANtw2OoAPkTxzUVSm6bsyWnNTV0ZcmWaG3icCSaVE4G4orHDPt/dXJ544qXDUc8tVoR16uSOj1OqS+zi2FgbNXlH3v2jvcguZfxkY2txxjHT4811cqy5eBzczvm4nHrDVRjZOwjmBIZHUxkc8ZVvPGOma5VbDyjLsp2OlSrxlHVq5IiZT+0v5iq9mTXRFvdh55IYoZpJCmCYF3sBjOQoyQBu646mrVOhOUU18CvUrQjJpmGOG3eTaXKNGNqRkvE0YxzwSCSfP4YpLrYLVb78biPVzej8uBn0+I9++2SQxoNpDOWy55PXngEfU1HN9hXSu/obwXbdnovqS1QEwoDXvroRrk8k8KoGS7HgKo6kk1vTpucrI0nNQjdnbew2mvbafawy/yiQqGGehxkr9M4+ld045O0AoBQCgFAKAUBH3+h20/wDLW8Mv/eRI39oNARcvYHTG62Nv9IlH9mKAxp7O9MH/ALlB9Vz/AG0Bv2XZOxhO6KztkYftLAgP54zQEwBigKfcezHTXkeRoGy7FiqzSquTycKrACtXFN3aM5mtLk9onZ61swVtoI4s9SigFv6TdT9TWxgk6A1r2wimG2WKORfR0DD8iDQEPJ2G009bG1+kCD+wUBI6RodtahhbQRQhjlu7QLux0zjrj++gGraJb3S7biCKUDp3iBsfIkZB+VAUjV/ZbZRq0lu09vjJ2xS5Un4rIHH5VpOlCfeRvGpKPdZxbtHrM1rMY0fcB5uq5/0QB+lQvCUuRKsVULh7OtIOpLmaeZPhF3Y/2o2P61lYSkuBh4mo+J13QOxFnZsHji3yj+elYu48uC3u/wAIFTRioqyRDKTlq2WOtjAoBQCgFAKAU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219200"/>
            <a:ext cx="17907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7896" name="AutoShape 8" descr="data:image/jpeg;base64,/9j/4AAQSkZJRgABAQAAAQABAAD/2wCEAAkGBhQSERUUExQVFRQVGBoYGBgXGBkYHhwXGBwXHR4dHhofHiYeHxwjGRsaIC8gJCcqLCwsGyExNTAqNyYrLCkBCQoKDgwOGg8PGiwkHyUyLC0sLCwwLCwqLCosKSwsLSw0LyosLCwtLCwtLywsLDAsLCosLC4sLzQpLywsLCkpLP/AABEIAN4A4wMBIgACEQEDEQH/xAAcAAEAAgMBAQEAAAAAAAAAAAAABgcDBAUCCAH/xABKEAACAQMCBAUCAwQHBAUNAAABAgMABBESIQUGEzEHIkFRYRQyI3GBM0JSkRUkYnKCobEXY5LBU1Sy4vAIFiU0Q3N0g5Sis9Hh/8QAGgEBAAMBAQEAAAAAAAAAAAAAAAMEBQIBBv/EADURAAIBAgQCCQQBAwUBAAAAAAABAgMRBBIhMUFRBRMiYXGRobHwMoHB0UIj4fEUFSRDUgb/2gAMAwEAAhEDEQA/ALvpSleHgpSlAKUpQClKUApSlAKUpQClKUAoTXP47x6Czhaa4kEca+p7k4JCqO7McHAG9U9zLzXccTODqt7L92EHDyjfBlYbhSN+mNvfOAalpUpVXaJDWrwoxzTZMuYvFqNGaKyT6qVdmfOmFD8yfvkd8Jn8xUIv+M31ycz3koGSenbnoIM+mV87D+81a8UQUBVAAAwANgBXqtilgqcPq1Z89X6Sq1HaHZXr5mnHYtE3VtpZY51xpfqO2SNwrhiQyE5BUjG5q7uTuZFv7OK4UYLDDr/DIuzr+jA4+MH1qiZ+YEyRErzkd+mMqPzf7RWXlTn+44c85AtRFM2sxST5KSAYZhoB3b1GPQdsHNXF0oOzp+m36LvR9aorqs3bhffy3PoulVCn/lDxA4a0dt9zDJ1Bj/EiHPxgfnXSvPH2xRfLFdOx2C9NVyfTct74G2Tv2rPyS3sbKkmWZSuTyvxiW6txNLbvbFidMbkFtH7rHYYJH7pGRXWrg9FKUoBSlKAUpSgFKUoBSlKAUpSgFKUoBSlKAUpSgFcrmbmSKxgM0uTvpRFGWdznCKPc4P5AEnYV1ao/j/GHur24eQ7QTSQRJnZFjIUkD+JyNRPfGB2AqehS62eUrYmuqFNzOfxG6nvZxcXjZKkmKEHMcIOO38T7DLe/6Yy14llCgljgD/x+p+K5PFLsBdUxZIzssS/fJ8Njt/dBx/Ed8VuxjGjG0fnz/B8vKVTEzzSfzkl87z9veYAA3SAfT9zk4jX82/eP9lcmo3Nfz3UixoGkZiAilcAsewWIZBPy5bbfavya8lu5EhijLnOI4IxlQQM5OPuIG59Bv2qd8r8hcRt2W4UWqTmNogCTrTqHeXVpZTIoJAGcY2+Dl4vFKKtfXlt89/DY38FgLLNl/Pz28dzl2HhZdXEkcMhkBR2iuM4KRMEaRDGVJRkZNCnbKscHuK1E5Qjt8/VxXCfTPi9e36TLGsukQhdTNvtqJC5w+Dviptw7h+ZI3ilv7a2meRbWRLtnR5FLsxaJw2OqRI65J14J2J3jvHfr5Lq44fBEsk8wX6mWMMqzIwjZJJEJKROu4LqQDqIwdqylVquVr/h+f39jUdKMVotCGRyE6FQM7yEKigeZmbAAwPU5FXv4beFSWYW5uQJLxgDvgrDnfSg/iHYv/LG5Obw68K47DE8+mW8OfOM6YwdtMYPxsWxncjYZzPq0sTi5VrR4L172V6VJQ14ilKVSJhSlKAUpSgFKUoBSlKAUpSgFKVr8Q4jHBG0szrHGgyzMcAD8/wA9setAbFVm/jCzsTBagxBjpeSUoZFGcMFEbaQTggkk49N9sPOPiasxW3sZSNaM0shiYELsqqolUDckknBwBtuciFWkGiNEznSoXOMZwAO1ZmMxnVdmm9TSwmE6ztTWhYNt4xDUBNZyouMs8bpKF+ceVmA7nAzj0NT6DiMbqjLIjCRQyEMPMrbgr7giqFrSTg0A26ab5O4399idxj4xioKfSbt/UXkT1OjVfsPzPo+lU7wHxKv4Y1SZIZtGVDM7K7qCdJZwCM6cb6STjJ3JNWZytzCt7bJOqsmSysjYJV0Yqy5GxwwOCO4x27Vq061Op9DuZlSjOn9Ssdaqm8UeXjazfXRIWimKpOigZEp8qSDJx5iQjdt9J3zVs1Tvi/zgrMIEGpIJMn/eXIB0qP7EeSWP8W3dTVyhmzpxKOJUXTalrf34EK4hxTo4LYe4IyqAnTGD6/8ALV3bsMDtj5b5Mn4ks1x1YlWI6S8xKrI4GoxAqQUQL3I/i/MjJwbw9vLu3NwrRqZAWUylg0nfzDAwq+i59MbAd5evF7M2MXDm4fcPGuIpY/L14rhld1dQQA5YLKwkUjIGMYbFSYzGrLlpO74939+/yIsLgeq7Ul8/Xxm1yhbi9jilkkVRaSkLbwRpDHFMncB1LNKpBG4fSwO4Jre555m+nhdI95GjkBwDlA0F0yOPT74T+gPxXS5RikWzhWWPpOq6dOFU4UkKxVSVVmUBioOxJrS5h5Yed5XVgC0BjUf2+lex4Px/WVOf7JrDus2pvKLUNDt8z20VtwyOIFNUCwtCM4JNu0RyBnVjA3wezEE71HuDzBLlrgECT+k5bd8d2t3SCEZG5IWb6Y57An01b8jj1xa8Vm4ZKLgrd/bLbDPlVNTTK42ZDlWTf7gV2xk164ly9JBxM3fRmuIXeOQLCQTE6yQvIekSNRcxJ5gexbO+ki65JT15FNRbhoXNSoPJ4qxoCz2XEEiX7pGt9lx3yAxOkDfVjFTDh/EI54klicPHIoZWHYg/+O3pUid9iNprc2KUpQ8FKUoBSlKAUpSgFKrrhXNV4R9WcyQmWVJrXQNcSRyvHmIqNTOqqrNG2rV5tODgVPrG+jmjWSJ1kjcZVlIII+CK8Uk9jpxa3M9KUr05NLjPGYrWF5pm0RoNz3JJ2AA7lidgB3Jqnea+cZ+INCjQrDbo5lxr1uWVSE17AD7icDVggb7CpL4yM2bIH9j1JGY+nVVB0gT74MhA9xVdNMTcIA3k6Ttt2J1IP1wD/nWXjsROL6uPJ39TTwVCEl1kuasbtK89Ue4747jv7fnj0r1WCbgrUu+HK6vgKHYHDkZIPoQe4wdxituvxnAxkgZOBn1Pt+dexk07o8kk1ZmCwnZkGv71JV8dtS7HHwe/61NvCXjvQb+j5DkOZJIH9SfveNv7QGpw3qNXtUE4PEFjKgk4kkGTvnzt6+p7DPuK7HJERn4xbow0JBrlDNkdRwmAqe+NWo+4Rq0sFKUcQ4x2e5n4yMZUFKW62J74sc+jh9usaE/UXB0pp3KIMa3H9oA4Xf7iDuFIr5/4lOzhnYacIVRAchFx2Hufc19U8Z5dtrtdNzBHMBnGtQSM99Ld1/MEVCeMeBVjKrdFpoCQcBZCyZwe6uGOPyI7bV9Xh68KSeZXufNVKWdprgcPmRry1dDbXQEUdvLL0GhQqsVskeFLfe2onTqyCO/pXZThi3j2t6jlFKxyMmlW1aQzR+b91kMkikjuGI2rlWvFXWFrx1IP0UEQZsHE4lljkQ5Gc9YoTnvjf4mPD+HrBEkKDCRKEX8lGP5nufzrCk7I2IpMz1hvCem2nXqxto0as/Gvyfq2wrS4pzLb2zok8gi1glWcEIcdxr+0EbHBI2IrnnnJZ/LYKbp/4hqSFO28kpH66Vyx7bd64UXuSOS2IfdcM/o+9S7naRXnWUn6cpMykMrEv1gWZBHkvIoA9AFA81n29ykih42V0bdWUhlI+CNjXM4HwEw6pZn61zIMSSkY8o7Rov7sY/h9Tud+3FveQwtxD9BLJZtNNiXpN+H0xHI7HpHy5yqqPQau1SaTduJH9CvwJg7hQSxAUDJJ7ADuT8AVoeDyN/R2o7RvPO8IxpxCznTtnYE6iNhse3qfSeGSyYF5d3V2gOemzLHGe2NSxgFsY9Wx8VM4ogqhVAVVAAAGAANgAPQAelWqVLJe5Vq1VPY9UpSpiAUpWrxLisVvGZJ5EiQd2dgo/wA+5+BQG1XB5i51t7NkjbXLPJ9kEK9SRh76cgKPliB39jUSvPEC64gelwuJooj3vZ0wun/dRn7yfQn9QO40G4lbcPZobdXvL+ZvMqnXNI/fMr4wij2xgD07mo5VLaLVksKd9XojvSeNFhGdFx17eZfvieJiyn5K5U5GCCD2I7dqVqQ+DkFwOtflnupMtKUbCgk7Iud9KLhB8LSpFtqRu3A6fG+VriGeS6sSriXzTWsh0h3A++J+ySEAA5Glu5wd6icF3puSIZLjhN5ISWgmRTDM/qwU/huT21IwJ74Jq4KqTxVsI5OIwmbp+SFHhSdxHDLiSUTx6zsJCjQkE+wqOcV9S3JISb7L2JIObr21Utd26TxjvJZ6tSj3aCQ5IxuSjnHtUn4Lx+3u4+pbSpKnupzg+zDup+CAarPlXjaQcKe6OrRrnZI9WoL+IyRxR7kAeVQACRkk1sQ2cM9xrCz8O4iEy2nCOy5znG8VxHkbnB9jjAxHGq1fMvuSSpJ2yv7E85x4UbmwuoAoZpIZFQMARr0nQd/UPgg+hANUHCsWlIgxikQaQmQkiHGGBQ7575BB9/Y1btvztLaALxFMxjA+rhUmP2zLHu0R7ZIym/cdq5vNPEbTijNDBE08luyMLmKSKNUZgSoEh1l1IJyAjL37kCo8TSVeKala3kd4erKjJpxvcq9uFQB1RdSy4MgcE6sggEknIJOd9t9/iulbxuPvcP7HTpP6+Yg/oBXdXwul/a/VA3A1ABkBiEZ7L5QrZB31gDP8NcTjHCrqx6f1DQvHLIR1VYqEGnOkqVGOxCnJz6+lZNShUa3v84XNWnWpp7W+cbHuvE0KuNLKGB9CAR/I15juVZioOSoUkjt5skb/AJDP5EVlqhqmXdGjG40IdCjyjZRsNvQYG38q/eX+NIl3aXT6xaxlpHZN2Virp5lG+hdTatOT3GD6+65EMkixTkIGlEjkIDkZIQ7e/lOcdyc+9WMPLLLOt0+Pf83IK8c0cr2a4d3zY+l4pQyhlIKsAQRuCDuCD7YqO8183C2ZIU6XWkRpNU7iOKONSAXdjufMQAi7n4AJrZ5I0f0daCN+oggjAY9zhQNx6HIIx6Yx6V15bZWKllVipypIBwfcZ7H5FfUs+YKb4NxKJmuLa4lWe2vJZdM3Ta3Q3DEGaEBjkbsrKc7ksMkjFSvgWUMluCzJbCONXc5diya8NgAYVGjUHGTg5z3MA47ZzcMS6tbpkvhPEsyI4YDqPcSBiiA56hVi+ob5HqFqQ+Ftn07eQZJ1dCTJJJ/Etbdjufknb0qlVja7ZcozvZGDmHhM93KAIlaWdzFDG50iO0iIaaRmAJVpiFXOMhXQd81k5f4y9nb67i3aKzkkleN0Bk6GXbXHMqKCoEmrSwBGNj2r85m8R4+GcRy8TSkWulFUgYZ5CzaiewIjj7An+QrfsPEGWa2MFrwy4EjwFkGqLSOrrCu2WU6DJqOSASMmpYU1KCucTnKMnYkHD+JxTrqhkSVT6owb+eO361i4TcGTiugKCltbMzt30yzugQdtj0o3P5PX7wvwtsfpbdJrWPrRxRq7pmJy4QBiXjYEknOdznNSfhHBYbWPpwRrGmckL6scZZid2Y4GSSSa9hQUZXueTr5o2sbtKViubtI11SOqL2yxCjJ+TU5XMtM1XHMHjCmelw2J72XygvGpMaam04Lereo/d+e9aM3C+JcQXTf3C28Bxm3tsamGBtJLj+YXIOfTbHMpxjuzuMJS2JLxjmiacmLh+gAEq9041IpBIIiT/wBq4wd/sB2JJyBHLjlq2tUe8vGku5YlZ2luD1D+SRk6FycADG2RvWzJzPZ2ZFqofTBGNfTjeVYEGNPVYAlc59cn1OM5OHmdo+I8PuI7WaKZtKtpRw2SjK4RgDkatOPTciqkpyk9dEW4wjFaash3EOYZuIWxna6W3tVmjjlt4GAkSB26euSTvnJB0YCkZ7VZnhJwq3j4bDLDCiPIpEjjcuyMyFix3wSuoDOBmo5yJyBHeWiSzGFbaYBzbWodQ7Ak/jzOxmcq2RoyACO5xVp2lokSLHGoREAVVUYAUbAAe2KtQjlKs5ZjLSlK7IxXiWBWGGUN+YB/1r3SgKe4hYSRXsFmYZDo4ktzbkIem1u7O7+YAgGJnbOfg1aHG+AxXUeiUHIOpHU6Xjf0dHG6sPf9DkZFdGleJJHTk2QGK8ltpVtr0qWfaG4A0JN/ZIzhJv7GcNny+1cDmHkfpdW64fK1pMEZnWMZSQKC2DH2De2ARn09atLinCormJop0WSNxgqw/wAx6gj0I3HpUJklk4ewiumL25IEN2xHrnEc5/dcYwJPtfbOGzmtOm49qHkWYVFLsy8zgcM8RoI7SJpbj6m5kVGMahMiRwvkJjQKih9vNlhn12FcHmW7uraGbhl5JrlmeDpSAs2YJGzIA7YZgjIUy25z2xjEl8Q7cfSC0t40El24UKoCeWPEjtsO4CqMkfvCqgmvXnvofqZ5p4tcY1vK7skblCRrI2dNYBwANS9q5goyTtvv+jqbkmr7fLklubaVDqh06SULIdiQoC6VY7AFQO/qO+9Z7V5SR1FRRg5KsTlsjAAxsAM5+e1Se78N7jOI7xNIIOXh82AexKvpII7kAZqNX3UtJmivGjQkgxMuQjLjchj7HYg4IP5jONOhUy7J+F7mtCtDNu17C8uVUYJZSwIBAJOfjA+7fYeuPitaymSIJESzTsAxUBnd3bA2AyWJIwAPb2FdTgvDri+nMVoI/wAMBpWmLRgKxwukYLNkg7hSoxgncVaPI3In0RkmldZLiUKpKrhURc+RM+Y5JJLHGdthip8PgpzXbTS9SCvjIQd4O79DZ8OuESW3D4o5l0SFpHK5yV6kjuFONsgMM49aktKVupWVjEbu7kc544fF9NNdGNTPbW1w0TkZKkxNn+eK4/K1r07O2BUK3QhDbDJKxIu5HcgDH6V3+eR/6Mvv/hbj/wDE9QriHHTHb8NdCQk81qjdgTHLG2x9t9JP5YqviE3ZFnDu12QHxKgR+OwLL+yItw5PbSXOcn2xVt8kjVe8QbP2/TRAe2mNpNvgmbt8fNVR43RGO4jkA2ng6Z/vRvnOffSyjFSflnxGitri6URSyvP9PKmnSFCm2h+9ydt9tgfjNd0E5NWXh6HuIlCEG7977t/xZ/cuSohzJ4kwW7NFD/WLle6IfKhP/SSdl/ujLfFQLnTnW6uLebzmFOm50RErnyn7pPvYfA0g9iDX5zNwCCzksVtkCCa2bqqB3MfTKyE+rEyMpPft7CtBYdxqRhU4mNLGKVKc6WuXmb3AefOLS3UsSi2lGhXLOrRpBqLAKNJ1PnGQCcnHcb1jveS5b65Ml7O9ykbYCfsog4AzpjBJ05cDOckxNknUK2/DBg9vPLtl7hx6fbGqIoz7YBP5sfepDxbjawlUVWmnf9nBHu7/AD7Ig9XbCj/Ks3EVH1so09uBrYan/RjKpvbUwQcPtrGEN5IIohuc6VBxpyfUtuQCck59TiuTYXF7xZh9Lqs7DPmuGGJpRvnojcKPTUe3fO2mu7w3kFp3WfibLKynVHbLnoRdu4P7V/dm23OB2qbKoAwNgKQo21lqxUrX0jsc7gHLsFlCIYECLnJPdmY92ZjuzH3P+lRnmnlMxXEN9ZW6mVWZLiOIIjSwyYydyFLo4VhkjO+TU4pU7V1ZkCbTuiK+HHBZra0YTgI8s0swiBz0llbIjyNtu+3qxqVUpXp4KUpQClKUApSlAKj/AD9wqa54dcw25AleMhQQp1DIJXzbAsoKg+hIO2M1IKUB838C4bNOqohZpwGjRS+h7KSKQtpw7ZMZzv3OwGDjbQ515Sk4f1i6M0TsyxS5VgQ7awH7EOMHJxg42q5udeUmSQcRsY1+rjB6qAf+sQndlwB+12yrdzjBztivDLBxm9Mb3cpjVknjiIUI0XTQtHgEYlV2YE+Y6c/pCqcYJyepLDE141koWy2a179/vy+ItG1lLIjHuyqx/NgDUAuOLvLNNxGOMzJAfpbBACQ80hCyS5H7ufKGyMgY2O9bPNPMrXco4bYODJKSs8o+2OIfeqn1fB3x27dz5Z1w7h6QRJFENMcahVHwP9T7n1NeYalbtsq9KYxQSpLW+/gRa35BaXRcXdzO16ACskbCMRHvpjUDTpB2OrOr4zUo5H4/LMJ7e5YNc2smh2ChRJG41RyaRsCy7EDsQa2qjvApAvH51Bx1LKNyN/MUlK59shSB+v51bkZuBrylNxexYFKVweP882Vmrma4iDoCekHUyE4yFCA6snI9PWozXOZ4p8d6Fi8KLrmu1eCNcgbMh1sfhUz+pUetQPjUJn5egkj3e3jglXsSGgwjdtthr7j03rmca5juL2/jkmARVhdo4gP2Yd1GC3dnIA1HYegA9d3g3NIsre4iZDKkbrLp9raZgsuB6hJCTjtiQfpJiMNKNJVOKZDhsZCdZ0r6NaP3O5znwEcW4cjxHz4E8PoCSu6HPbIOPTcDOwNRrgXIUVnGsvFLlUBAURCTQp0gkB2GGkYBiNK7YxuRUn4PIvDV6TsTYsS9vPuyxq/m6ch30rk5WQ7HODg1H/EK8s5kkWKRLq5uDHEoV1kEEaFWdlxkIDjJPclu+Bis+k53yR48jSq5MrnO2m99tDicUktmkuXs1K2fQIICsqGUBtTRqd8aMZwBv6HvXf5pu3Fxam4Kxn6C3CgkBS51GXSScEhgoOD2x32rHwzlZ+ISC3TywKV68mDhYxgiNcYy7jGw+1dz3GbW5l43ZQKqXjRnqZCRsnVZvfTGFZiNh6e1a9SosPOEI9rL+TApwliqc5yWXPbyX7KK4b4jLw+ykt4U1XBnmIyPLGpIAbf7jtsO3ufQ3byDy7Hb2qSjMk9wiSTTvu8jOobdv4VzgKNgB75JrLinh403EOtw6zdIZInT8dPpo45HQp1FRh1CoVtQUIPMMg42q6ODcP6FvDDqL9KNI9R7toULk/njNU7K7klual3lUW9jcpSlengpSlAKUpQClKUApSlAKUpQClK8TyaVZu+AT/IZoCFc982OH+gs203TprklxlbeAd3OP3yNlXvuDtlc1jyzw+3aGyhljE74kuWjPmMktwdES57qojQyOSNICAnO2ZhyPbl7Ca9l81xeiSWRv7I1qiD2VVGw9Mn2rzwUW3D+GrxAoOq1pb6mJyTphiVI1/hBYLsPU5PYY7cbqxnTxfbdlezsvHU0LO0MXEllEQljtE6UzwoR05Z8t+HEoOY4k0qVUZHVLnJLVL+X+ZEuLZp2ZFVZJUJ1YUCORlBJPbK6W/xVj5K4U8FonVx15S00xAxmWU6j/IEL/hqsOI8tXVvcSCS3keC6vSG0TxhZldiYlMZbYhxqDMR3IPpXknkjdIrxgsVUcZSs9NXx5/suG44xDH98sa/iCLdgPxWGQh32YjfB9Kh3A+cIJuYYtGrD2skCllK5IfqhlyPMjKpwds/yzCJORLzpGSS3jj0RTdZ551fqAh2EmmME60ViA2/Yegqw/DPkGJ47XiM7GWfpJ0lwEjiQAhQFG7EAnzMT74qNVXN6LQ0KOAjh3mbuzr+KXNLW0SQxSdKSfUWkGAY4ExrYE9mJZEU+mokbiq1SyVFVDCyKwJXqROgcDuQXUaj6nufXtvU2azS85mcyAMthbJpU4I6rkMGx8ayd9wyqfQVIvElF/o+RmGdDxMPcHqov+jEfkSPWreHxPVSUUt92Q4zC9dFycnotFwuU6kuq7KjcJDv8M7qQPzKrnFZr2cxFLgLr6JOtCMh4HGmVCDsQUOcH1ArmcY4JGscjqGDsysza32ywBOAcbKW9K5T8KWC+CprVWUaXyTokYkLk9iCy4we+SK0618rhNaPv57cO4x8Oo5lUpyd4929rX48blicUuZ+HRQfQTxy29wwEMUyl+mhVnJSQMGMYXHlbOMgb1EbHMc0yuyiSRhK8ojAVYSFBKxrsSHJRYx9zMvoTXJg4xOk0Vs6DEJkEK74UzacnPcxjDEeoBIzUh4bn6/hbtMrO128UsYXQEMUkJXcsSwYMjDONwPXNZdKCoU3L+d7X+cTbrzeJqxh/CydvnAsrl7hfEGhSO3VOG2wyQZQLi6ck51up/DRmzkg5IO2MDFSrgPKkVqWcF5Z3++eZtcrD0BbAwo7BVAAx2rsilVy4KUpQClKUApSlAKUpQClKUApSlAKUpQCvMhGDnGMb57Y9c/Feq5XM0wEBTODMREMd8Ps2PkR6z+lDxtRV2fPUPiTLZJcWkMA6TvIYAxOY0myUCjByMMGAOdyfeufP4kSNFZwSwI0dmVyhLASGNdKax6ae+PX1rx4kwaOMzhH0eeNg2SugtHG2cqMgKTtjfatPnXiCy/SjqmeSODRJOVcCQ9SUjBcB3CKRHqIGdHxXdyGFKnNKdt9fNFy8q+JX1kKsLW4MmoqwiQugIxg9ViqAHPqdsHPoT3ebDi3DDus9sw/MXENQ3wHutVjMmd0nJxjsHRP9Srfyqfca/YP+n/aWvX9JjtKniUorZr3OFzzl7dbddQa7ljt8rgkIx1SHB9okf+ddvwui0cPEWw6M1zEMEnZJ5QO+/wAfpUf4hIJeM2sWf2EE05GPWQiJd/TbUf8AlXg8ant+GXoto3eRb64jd1BPTSRjI0wVfM2hXAwPXfsN61CNoLvN+vVvXcOCRG7bjsqX91e27JqknlXzLlZIUIRQ2kjGOnlWU5/PJB7XMnPf1dk8MkXSlDwP5WLo6LcQhsHAIxqUlSOx2JwaiVnNEsIMbAxKMAqdX+m5Yn07kn5qxOVOQQ8Mj3iYM8bRrH+9HG+CST2EpIU7fZpG+c1rYmnRpQjJ/Vp9zFwtavXqSj/DXfhf8ldcZP8AV5v/AHb/APZNZuB8P+rmigkwhvLaWPO/klUJPGR65Voyd/TUPWunzX4f3kUUqs0b2+li1wCFKRL5mMkR3LaQQNBOTjZa0fCLhZa9s8Z/BhluJPkyr0lz+jnHwtdYjEQqwk47WXnc5wuFnRnHPvd+WU0LeYEapU/rELNC64ywlB0lV9cs2MAd9WK2/EHlx7C14fMx0XPWmndtmVZisTomexx0kQe+ljUw584ZDa8Ttb9FMszOBJaofPKVVlSZV948jJOBsu4OSYzznydxXiriaZ4IlX9nbdRiIwe+WCFS59W/TYAAUa2M6xRUvv3s0sNgeqlKUeO3cuXmSvlXxvhvb9bUQtGkigJIzDJlxkqVxsDuAc5JA2GrAsyvllfC3ilvIskcYLxuGRo5Y8hlOQwyQe4B3H6VdXDvFDRDG19Z3du2n8V+iWiUju2pSWCnvuu2cemagU4vZl1wkuBPKV4hmV1DKQysAVIOQQRkEH1BFe66OBSlKAUpSgFKUoBSlKAUpSgFKUoBUU41cGXiEUQ+y2iaZvbqzZjjH5iMTn/EPepJxCd0ikeNDK6ozLGCF1sASF1HYZO2T71CuUpdaO8j6rqVupcKQVZHIAEZQ+ZVRQEGe+M76q6itSnjamSk7cdDJfcpWVxKzy28MkpxrZgC3YAZ/wAIGPgVg/2fcP8A+pwf8FeeVCXmv5Schroxr+UCJGf/ALgw/TPrUjrsxZTnB5VJnN4Ly5b2gcW8SxBzqbTnc/qTsMnAGwrFzdIVsbhlOCI2II9CNwf51164vOqk8Ou9PfoSY/RSaM8hJuom+aOVxA/T8XS4k2gmg+mD7YSUSl1D+wYbA++1dnkUmO54jC2f263KkjA0ToBt+TRsCfiuTzJbNe2UfSmiiWUwyFpdwy5V1UEHuX0/yOKh/NXPGLnSzxQy4ktbgIzSK9u6xyBg2ldPn1Jg5K6m+TVbDSzRycT6TE03Trdck2mtTUg4JHcXXErmIyJJHDNeQGJtPmErGI4x20xhsEfvn1AIn1rw27MKGLitzhlVgzxwS5Vhq7mMMe+2TUc8P72D69lcq0d5bmBSMFWdWLFCRtlo2OP7uKk/KF3+EbZz+PaHoSL2OE2R8d9Lx6WB7bmuscnTnZbL9HfR8lVp3lu/2Q3xDWWI263t9NPBIJNSuFjQyRlGXKRqMjc/dncCnK0N216rQ6rVWjdJGdB1DErocrG64Q68qrN/bOk6TUi43cWMd2ss8kTyLgKh/GkVlwVEcahioyWcnGSdO+BiuKnPal0EMb20T4SS8uEDsoQuATErfxMx1OQAWJIrmnWqypdXCPe3b5sdVKFGNZVZy7kr6f5ZKhNaWU0aMSs12SOo5Z2kZMbPK2TncBQTj0AHaltzlBJczW0ZLvBEZHZcFdjhlB/iGRn5JHcGu6nJloiNJJElzKVJaWdVlZsZIAyNKr7KgUfFUty5eLa9aTyhpOHyOoAABmmki0qqDAA1MAFHYCoo4fNGUr7flkzxSjOMLb39Fc7HNvGbx7W14jZzSRmYJG8KkSIGYvpIBGM6sqSR/D2xvMOEco8TubTTfXMcJkBDpFChkCNsVMmrpglcjZDjPfNQPhvE1g4b9BK46qzwGHb70a4hdgD2yrdTPwQfWvoOpVSytxktUzjrlNKcHo0a/DrFYYY4lyVjRUXPfCKFGfnArYpSpCIUpSgFKUoBSlKAUpSgFKUoBSlKAVDPFTgMcthPMEXrwRl45RlXVUOpgrr5sFdXlzgk/rUzrW4nZiaGWI7iRGQ742dSvf070BU1vwm5gLGzvGRXZpDHOizKWfcnWfxBkkknJJ96205n4nH+0tbaf5hlaI/8MgPpt39PmvPLNxrs7dv90gP95VCn/MGvNrfP9bNCzAqIopEXbIyXVvk7qD8ZFfMwx+Jptxve3PxsbVXovB1rScLX5G3D4hvsH4deKc4OkI4G/odQz/KvF9z47qyR8Nun1Aj8TpxKQQc5Ys2PbtW7SpP95q/+V6lZf/PYa97sgi37rw5OsglWzYWt5auw0mIt+FIpzhWAKgOO+++Btw7m3W3sC1ujRw8SmYRuxBl+mgH4kbFTgK0pAGNyFOrIIqd8d5Yhn1uzSRFk0ymJtPUjGDpcYIbGNjjI/lXAvuAvLy3w+5jBb6Uzl1G56UkrhmxjPlKqT7DUfStjozEU68k5c1flqRY6jKkreRBYodDK8Z0OjK6kdtSHIJU7HBHrU1j53tLqUPxWwDyadBuLV5IyVxjDxq6ltts6jttjG1Q4HPav2vs6+Ao1tbWfNHz8K84Fz/8Anrwiys2k4d9N1nBSKNF0yGQ9tYYBwoO5LYGBse1Qm1hWOFEJUqFC5JGDtv3753qFyRBu4B/MZrXksx+7Gn5t/wDof/yqtHAvDXad7+P9yPFf8qybtb5zRcfCfEYQ2MloQ7zLG6WzIA4ZdOEDnJ0lM4JYYKqDuSRUS+liRYjL09USqFZiBjAAyMn3FQFuFHORo/LBxWeCFCcFFDD0xkY9x8VxQwzhKXZtfnt7DEQdWMU57clr7kxGeIsbWzXrSnzagwRY8EefWfY4+3vvX0RwyORYYxMwaUIokZezOFGoj4LZNfJE14iEMrEOvZoyQyn4YdqtfwY53vZ7trWZ5JohEXzJgvGVIxl+5DZxhsnsRjfNTGwlmzOSduXz8lvB040oZYp/cumlKVnF0UpSgFKUoBSlKAUpSgFKUoBSlKAUpSgK3518PYLa0ubmy6ttLGjS6YnbpsVwxzESVxpU9gAM5wcYqueApxNjBdMQ0kzraIk6dPWra5A2oAHGUOGI9fUV9AcdtRLazxkFg8UilRnJDIwwMb5OcbVA+J6ejw50zhbqyKZx9rkR7/8Ay5D+uKrVoQbScVqWaU5pNpvQ4HMvNcnDnRL21dOoCVaKRJVOnGQCdJyMjOQO/r3rzwvnQ3LMtvZXsjLpyBGoxrBKFiXwoYDIJ2xvUv8AEvgS3E3DtQ2E0qlsRtjMDyAaZFZDloRuVOMemaz8i2UcN3fIu7YtnYkKCcxuoPlVVH2HYAb5PrVR9HYbNa3qyysdXy3v6HCHLnE7tSnSiskbYvK4mk0sN9MaDSD6eZhU+5e5ejtLSK1TzRxpo3A82c6iR28xJJHzXUpV6jQp0VamrFOrWnVd5u5SHPng+9uWnsFaSHcvbjd07nMX8S4/c+4emfStkcHt+R+D7Eeh+K+uKhXPfhjBfq0kYWG7x5ZRsGI/dkA2YHtqxqG2O2Ds4XHypdmeq9UUKuHU9Voz5+r8GSwRVZ3bZUQFmJ+AN62uM8Bu7dmjlt5UkHbyM6ke6soIYVKvDvgPFbUu8XDhIr93nxbynGPKpdtQUkZwVwf0q/iukFCF6Nm/H4yGjhs0u3ojX4T4WXs28rR2q+x/Ff8A4QdI/Vs/FZeI+EZgkjleSW5t1H46xgJIFxuVXJDLncqPNjtnuLHsOZkaUQTJJbXJGRDMMFgO5jcZSRdjup9DsK2ONcwQWiB55BGDso7sx9lUeZjuOw2r5arjcTUlabfgbUMNRjG8V9zDwyxs5rRVhjha1kXZVUaWHyO+oH38wPsa5vJqJwi6+kKZgvZCYZu7rKFH4Mp9Rj7GHucjckcHgPHBZ/USNFIHvrjXa2QA6pDA+Yp+4HPckbafWpxy3ydO063nEHVpVBMNumenAWABOc+eTGxbsMnHpjilGSl3CrKLjruTWlKVaKgpSlAKUpQClKUApSlAKUpQClK5vMHMENlA087YVdgBuzMftRV9WJ7D9TgAkAdKq+8UfEAWlvi0uYfqVlTUmOqemD5wyqDpHbJOk4Bwc4qDcweIN5eMVaO5ghyQIokcZG4/EkB1NsftXC/BxmuD9SqDT05VH8IhkA3+AuKkUOZmVukIxdqcc3sbdh4p3LwcRto0kV7iSSWHDgGASyZkXLYONzgqAQzMfXbDJxVVtvpxxCWFItMkccsOZVdPMgSVTuocbY7flWjDfW6FiDpLHLZVxv8AORtWwOMw/wDSx/8AEK4qUFO3at4W/JzHpSrCT/pXXfdP0Jjd+JE979EsEUbSRIlzKZH6QdyskLpGMHbDudW+P032LPmm5tr36qSCKGG5aC3eN5gZDh5FWRWA0DSJN03yATt3qqeEW7TRuxCydPUkKvuq5ZnOB8s5P61iht4WID9TuVLPJGq57HSu+R6eX+frUUqNRzUlJW8NfO/4ND/XUoqUHFtrvW9uXy59d0quvBjmR5reS0mYtLaMFDHctC+ShPrkYK/kFqxalZJGSkrrYUpWrxLicVvG0szhEXux9zsAB3JJ2AG5Owrw9NqoxzbzwtoCkMEt3cgA9GFWbSD2MjKDoH+Z9BjccjjHHLq5iZyx4bYru8sm1y6bZ0puIQc6QTl9xhQTiuvy1PA0GLZSkasVwyPGdYxksHAYtuMs2STnJJzUU6qWx2o3KP4jzxxC1uXllRhcXOBqnt5E0xjskSs/2K2dtO5GTmtrla/v5i09vbLfXDMf6xMrgIMbLGWZI0wc7L3yBtjeyOa7yO4FxFNA7Q2w1sXVkjbSmsu0mM9MbALES7spB0ru0P4FyjqhU2ZlS9lJEssJZbW2icgtAdeRIVXYopY6+7DANe3jKLbS9f2FmjZZn6fo0eX+b5rOZLu6tnaWeUxyXPkmLopIEVrGrIqpnAMis4z79qsjgXjTw25YqZGt2Bx/WAIwf8YZkH5Eg1GF8MzbxRpJbQcRjibXkFoJz6YOpmSRADtHqQeUd8nMj5MvbLM0cJMcs0hkktpgI5EOlF0CL+BQoI05AB77Vz1qS0R7lvuTm1vElUPG6uh7MjBgf1G1ZqgPM3ALS1hku1SS1eNRmSz/AAnOWUAFRiN8sQMOCK0eAeI13A4j4rbvFEW0pdlVVdyQvWCMyITtupABPbG9dRqKRy4tFmUpSpDkUpSgFKUoBSlKAUpSgFcvmXlqG+gME4JUkMCpwyOOzq3ow/5kHIJFdSlAVlJ4SXA1dPiORnyiW2Rjj2LK65/PFYf9lN//ANfg/wDpv+/Vp0rrMyo8Dhn/ANcfJFRt4bcVBIFxZMPQsswJHyBsD8CvJ8LuIyMEd7FI8buFklIPwjADP5n1q3qUzs5XR+GTuoI+Y+JcPHC7yaylY6AQ8UjDAdGA39vj2yGFeF4ZBqWQBML2xpC599hue3c1f3OPJFvxGILKCsibxSrjWjfB9Vz3U7H4IBFF858GHCp1juYLa41jUkkSmMlQQMvGQUDfAJFdxnwZWxeElmc6V9d0rflr3O14U8WH9N6U8yy27ozDtlCHznG+NOnv3NX3VaeFHLLajxCTQvUi6UESEkJHqyxJKjzFgNgMAD1ztZdcSd2X8PFwpRjJWdvEVT/PfGru34x1niUWsUOmCWdZ2hV2AZ3HSViJPuTf0FXBSuGrqxYWhR/GOcpp4DG19wjUGR0ZHmUq8bKynDqyHBGfMMV+cv8AOstshT6nhTF3aWSV55SzyvjUxCIAOwAAAAAHfubxpUfVLY6zFQz+I8hUg3fBwCN/NcybevkwNW2ds71htfEkeVE4jw1QBhR9JdIoA9N5AoFXJTFedUhnKdk50lJJHGeHKD6CDIH83J/ma0jwSwu0d77iUFxOzMY5luOn0lOMKkTSaQA2TjT6/rV1z2yOMOqsO+GAYZ/I1zZ+UbJ21PZ2zMfVoIif5ladVyZ7n7iirDks3XETawXNtdhY+v8AUTNJOdGpU6bKshjLKTkDAyDkkZwLK/2XS3Glb++eeIMG+nijSCIhSSFOnzFe3sRjv2InFjwyKAaYYo4l9o0VB6+ige5/nWzUiiuJzcUpSujkUpSgFKUoBSlKA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20650" y="-1012825"/>
            <a:ext cx="2162175" cy="2114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7898" name="Picture 10" descr="https://encrypted-tbn3.gstatic.com/images?q=tbn:ANd9GcQ6NC8e6izzVJnFCKLwPfut0lx5zbcWJnFsOchyv_lk6mnwBCL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2071678"/>
            <a:ext cx="4643470" cy="453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206</Words>
  <Application>Microsoft Office PowerPoint</Application>
  <PresentationFormat>Presentación en pantalla (4:3)</PresentationFormat>
  <Paragraphs>47</Paragraphs>
  <Slides>43</Slides>
  <Notes>0</Notes>
  <HiddenSlides>0</HiddenSlides>
  <MMClips>12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Tema de Office</vt:lpstr>
      <vt:lpstr>Let´s go on holiday!    Pack your bags!</vt:lpstr>
      <vt:lpstr>Diapositiva 2</vt:lpstr>
      <vt:lpstr>Diapositiva 3</vt:lpstr>
      <vt:lpstr>Diapositiva 4</vt:lpstr>
      <vt:lpstr>Welcome to Scotland!</vt:lpstr>
      <vt:lpstr>Scotland is a beautiful country!</vt:lpstr>
      <vt:lpstr>There are many mountains. </vt:lpstr>
      <vt:lpstr>There are many lakes, called Lochs.</vt:lpstr>
      <vt:lpstr>Let´s go sight see!</vt:lpstr>
      <vt:lpstr>Diapositiva 10</vt:lpstr>
      <vt:lpstr>Edinburgh Castle</vt:lpstr>
      <vt:lpstr>Inveraray Castle</vt:lpstr>
      <vt:lpstr>Balmoral Castle</vt:lpstr>
      <vt:lpstr>Let´s listen to music!</vt:lpstr>
      <vt:lpstr>Diapositiva 15</vt:lpstr>
      <vt:lpstr>Diapositiva 16</vt:lpstr>
      <vt:lpstr>Diapositiva 17</vt:lpstr>
      <vt:lpstr>Diapositiva 18</vt:lpstr>
      <vt:lpstr>Diapositiva 19</vt:lpstr>
      <vt:lpstr>Let´s eat!</vt:lpstr>
      <vt:lpstr>Diapositiva 21</vt:lpstr>
      <vt:lpstr>Diapositiva 22</vt:lpstr>
      <vt:lpstr>Diapositiva 23</vt:lpstr>
      <vt:lpstr>Let´s tell some stories!</vt:lpstr>
      <vt:lpstr>Diapositiva 25</vt:lpstr>
      <vt:lpstr>Diapositiva 26</vt:lpstr>
      <vt:lpstr>Diapositiva 27</vt:lpstr>
      <vt:lpstr>Diapositiva 28</vt:lpstr>
      <vt:lpstr>The Story of Greyfriar´s Bobby </vt:lpstr>
      <vt:lpstr>The Story of Greyfriar´s Bobby </vt:lpstr>
      <vt:lpstr>The Story of Greyfriar´s Bobby </vt:lpstr>
      <vt:lpstr>The Story of Greyfriar´s Bobby </vt:lpstr>
      <vt:lpstr>The Story of Greyfriar´s Bobby </vt:lpstr>
      <vt:lpstr>The Story of Greyfriar´s Bobby </vt:lpstr>
      <vt:lpstr>Diapositiva 35</vt:lpstr>
      <vt:lpstr>Let´s meet some Scots!</vt:lpstr>
      <vt:lpstr>J.K. Rowling</vt:lpstr>
      <vt:lpstr>The Elephant House</vt:lpstr>
      <vt:lpstr>Let´s dress up!</vt:lpstr>
      <vt:lpstr>Scottish Clothing</vt:lpstr>
      <vt:lpstr>Let´s dance!</vt:lpstr>
      <vt:lpstr>Ceilidh   http://www.youtube.com/watch?v=5VcTu40hLnc  </vt:lpstr>
      <vt:lpstr>Good Bye!  or as they say in Scotland…  Guid cheerio the nou!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madrid</cp:lastModifiedBy>
  <cp:revision>49</cp:revision>
  <dcterms:created xsi:type="dcterms:W3CDTF">2014-03-31T09:21:18Z</dcterms:created>
  <dcterms:modified xsi:type="dcterms:W3CDTF">2014-04-09T11:23:59Z</dcterms:modified>
</cp:coreProperties>
</file>